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pos="211" userDrawn="1">
          <p15:clr>
            <a:srgbClr val="A4A3A4"/>
          </p15:clr>
        </p15:guide>
        <p15:guide id="5" pos="7469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  <p15:guide id="7" orient="horz" pos="232" userDrawn="1">
          <p15:clr>
            <a:srgbClr val="A4A3A4"/>
          </p15:clr>
        </p15:guide>
        <p15:guide id="9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C24"/>
    <a:srgbClr val="22913E"/>
    <a:srgbClr val="7CBF90"/>
    <a:srgbClr val="987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97" y="67"/>
      </p:cViewPr>
      <p:guideLst>
        <p:guide orient="horz" pos="2183"/>
        <p:guide pos="3840"/>
        <p:guide orient="horz" pos="482"/>
        <p:guide pos="211"/>
        <p:guide pos="7469"/>
        <p:guide orient="horz" pos="4088"/>
        <p:guide orient="horz" pos="232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78A1B-6212-4751-9EB1-068F96907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7588F-4353-4925-A176-632F041AC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0AC39-E679-4EDF-A111-B869DB8E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A3379-AB89-4A76-BA27-5CAACC73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D730-4E32-48F4-8140-5D637B89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2158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70B9-9CCD-4422-99E4-7FC00358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0CD2D-F2FC-49B4-8038-D4FA521C9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3E658-3DAB-4517-833B-AF57B832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B83DD-4A49-4C2E-9E4C-E5909A53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CA700-E507-439D-ADC7-B76190FB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8608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2EF064-9E13-4C90-86DE-BA1AC864C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EEF47-E68B-4274-89DA-4119C305A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78572-A277-484B-820F-687B2E01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0FD9-DD49-4827-805D-F6CCE7B7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E9ACD-FCA0-427F-A366-2C0CCA3A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3460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0EBC1-D3D1-4C1A-A7BE-035A2757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9F7B0-F86B-4990-AF83-B098B6AF1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96253-5D3A-4A19-94A0-C6247146C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159CE-42FE-4F04-BEEA-83F82FE9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707BF-6C6F-4933-8B9B-B475849B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1169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0DEEA-CC50-4577-A4AA-B21700FA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A9B26-34E6-40F3-A943-4E7E843CE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525-F82A-4368-85B2-2E5518AE9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E5C8A-8CE8-4159-BE57-C3404401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BF3B5-6D85-4CB4-9E35-CE3036DE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1788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A1B9F-B545-4E6E-B302-2CBBEA4A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F3693-A3C0-435F-9FF4-42551511F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C9A7F-1236-4F7D-B509-7B9067D0E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6F19A-C3E9-4180-994F-A810425B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EA694-6175-4C11-9CA1-622CE148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B0678-86CC-4C6D-8749-3F0C51DB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9709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6783C-F72A-4ECB-A227-379660CD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5A34D-233B-4B68-BA6F-8A8122E13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B2128-B383-4C46-B325-DDE9A4095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F0D8FA-BE4A-4A58-9A54-5A869445E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E9D808-7D90-407B-A65A-9B06AEBA8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444D77-4E48-4145-B4A4-FDF97E3A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3D348F-5235-473A-BB08-ADAE37268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046691-A929-4B5F-9452-6CB8CA25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8106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E2D34-8805-4503-BFE0-F06A4AF2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3ADEE-4CDE-4DC9-A64E-5506B9ED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86D1F9-ECD4-486E-8E03-123A5ABA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302E7-25EA-4479-A094-444CE795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6444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37CE9-E86C-4BB4-8E0F-6C5CACB3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87E897-04BE-4481-B7C1-4CA3C304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9D5B0-3452-4E8F-B56E-5AD052A1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4826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09253-86E1-4CA4-A555-FA68B4AC6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45F29-C5B3-4B2E-8207-4CCC39711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C068E-FD88-4269-94D2-F232DBC42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177FD-987F-47F6-B08A-2EF688BF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B7A13-2660-4B4D-80ED-7BAA27CA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02894-8E45-4B35-BDB2-08B587BC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0475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A766-F1D9-4B59-8622-B956D11D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7E7661-5D6C-4A4D-873A-40E58F686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94D73-7F9B-4DDE-B184-3DC00C176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5AD49-8E48-4485-8033-6B5B4297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8614D-F7D8-4161-82A4-23B914549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F831E-DF6F-4AF8-8D48-F199B4F6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0437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14398E-B238-4CD5-9D13-63AE75DF8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5B2C8-BC0E-4297-9268-F9853CD2E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75501-13C3-463A-9A75-D1009BC1A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7CE8F-997E-4A90-941C-2AC6AE997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09368-C512-4D89-851A-73D4D1A73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4421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svg"/><Relationship Id="rId21" Type="http://schemas.openxmlformats.org/officeDocument/2006/relationships/image" Target="../media/image31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5" Type="http://schemas.openxmlformats.org/officeDocument/2006/relationships/image" Target="../media/image35.sv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24" Type="http://schemas.openxmlformats.org/officeDocument/2006/relationships/image" Target="../media/image34.pn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23" Type="http://schemas.openxmlformats.org/officeDocument/2006/relationships/image" Target="../media/image33.sv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78FC70-9AD0-451F-84F1-011A55A69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36" y="1002755"/>
            <a:ext cx="7984127" cy="53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2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139B8-7F2C-435B-977C-3F8EB2FEEAF2}"/>
              </a:ext>
            </a:extLst>
          </p:cNvPr>
          <p:cNvSpPr/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rgbClr val="987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0738DB-2E6B-4F09-B14A-40281C8CF2A7}"/>
              </a:ext>
            </a:extLst>
          </p:cNvPr>
          <p:cNvSpPr txBox="1"/>
          <p:nvPr/>
        </p:nvSpPr>
        <p:spPr>
          <a:xfrm>
            <a:off x="3220720" y="365026"/>
            <a:ext cx="575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atin typeface="AP Letter" panose="02000603000000020004" pitchFamily="2" charset="0"/>
              </a:rPr>
              <a:t>Wonderful Worms</a:t>
            </a:r>
            <a:endParaRPr lang="en-PH" sz="2800" b="1" dirty="0">
              <a:latin typeface="AP Letter" panose="02000603000000020004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1C2D3-31B6-49C0-802A-26A1854E5B3E}"/>
              </a:ext>
            </a:extLst>
          </p:cNvPr>
          <p:cNvGrpSpPr/>
          <p:nvPr/>
        </p:nvGrpSpPr>
        <p:grpSpPr>
          <a:xfrm>
            <a:off x="334963" y="985520"/>
            <a:ext cx="10861357" cy="5222240"/>
            <a:chOff x="334963" y="985520"/>
            <a:chExt cx="11522075" cy="522224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ED0963-4CB3-4FF3-B986-2F3B3A034BE6}"/>
                </a:ext>
              </a:extLst>
            </p:cNvPr>
            <p:cNvSpPr txBox="1"/>
            <p:nvPr/>
          </p:nvSpPr>
          <p:spPr>
            <a:xfrm>
              <a:off x="334963" y="985520"/>
              <a:ext cx="172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>
                  <a:latin typeface="AP Letter" panose="02000603000000020004" pitchFamily="2" charset="0"/>
                </a:rPr>
                <a:t>Worms can</a:t>
              </a:r>
              <a:endParaRPr lang="en-PH" sz="1600" b="1" dirty="0">
                <a:latin typeface="AP Letter" panose="02000603000000020004" pitchFamily="2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059435D-6895-4D15-94EF-8DB60B6E6A71}"/>
                </a:ext>
              </a:extLst>
            </p:cNvPr>
            <p:cNvSpPr/>
            <p:nvPr/>
          </p:nvSpPr>
          <p:spPr>
            <a:xfrm>
              <a:off x="8259989" y="985520"/>
              <a:ext cx="3597049" cy="5222240"/>
            </a:xfrm>
            <a:prstGeom prst="roundRect">
              <a:avLst>
                <a:gd name="adj" fmla="val 212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F907A13-EAD5-45AF-A265-5F8F81F519C9}"/>
                </a:ext>
              </a:extLst>
            </p:cNvPr>
            <p:cNvSpPr/>
            <p:nvPr/>
          </p:nvSpPr>
          <p:spPr>
            <a:xfrm>
              <a:off x="4297476" y="985520"/>
              <a:ext cx="3597049" cy="5222240"/>
            </a:xfrm>
            <a:prstGeom prst="roundRect">
              <a:avLst>
                <a:gd name="adj" fmla="val 212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3461722-B84F-4858-868D-F68A1CFCD0C4}"/>
                </a:ext>
              </a:extLst>
            </p:cNvPr>
            <p:cNvSpPr/>
            <p:nvPr/>
          </p:nvSpPr>
          <p:spPr>
            <a:xfrm>
              <a:off x="334963" y="985520"/>
              <a:ext cx="3597049" cy="5222240"/>
            </a:xfrm>
            <a:prstGeom prst="roundRect">
              <a:avLst>
                <a:gd name="adj" fmla="val 212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19DEAC7-3A33-4448-A525-E0F8F61935B4}"/>
                </a:ext>
              </a:extLst>
            </p:cNvPr>
            <p:cNvSpPr txBox="1"/>
            <p:nvPr/>
          </p:nvSpPr>
          <p:spPr>
            <a:xfrm>
              <a:off x="4297476" y="985520"/>
              <a:ext cx="172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>
                  <a:latin typeface="AP Letter" panose="02000603000000020004" pitchFamily="2" charset="0"/>
                </a:rPr>
                <a:t>Worms have</a:t>
              </a:r>
              <a:endParaRPr lang="en-PH" sz="1600" b="1" dirty="0">
                <a:latin typeface="AP Letter" panose="02000603000000020004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8D2622-F898-4F1A-9E9F-8E0256E1432C}"/>
                </a:ext>
              </a:extLst>
            </p:cNvPr>
            <p:cNvSpPr txBox="1"/>
            <p:nvPr/>
          </p:nvSpPr>
          <p:spPr>
            <a:xfrm>
              <a:off x="8259989" y="1000909"/>
              <a:ext cx="172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>
                  <a:latin typeface="AP Letter" panose="02000603000000020004" pitchFamily="2" charset="0"/>
                </a:rPr>
                <a:t>Worms are</a:t>
              </a:r>
              <a:endParaRPr lang="en-PH" sz="1600" b="1" dirty="0">
                <a:latin typeface="AP Letter" panose="02000603000000020004" pitchFamily="2" charset="0"/>
              </a:endParaRPr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367CB665-2ED0-48CE-B9A6-8F43EA9EC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292" y="6335624"/>
            <a:ext cx="1304268" cy="36568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C177928-C7BC-48F8-9776-DEE61C9B3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85887" y="4622800"/>
            <a:ext cx="1764218" cy="197993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9CC4462-25D4-4536-9163-95C3C5271F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12978" y="4978400"/>
            <a:ext cx="1504950" cy="1695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17E5F1-870B-4C43-AE6B-355FD70B1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30" y="3567953"/>
            <a:ext cx="1566677" cy="31333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7F69A29-6CA0-4295-B8AB-1EC6A02675F4}"/>
              </a:ext>
            </a:extLst>
          </p:cNvPr>
          <p:cNvSpPr txBox="1"/>
          <p:nvPr/>
        </p:nvSpPr>
        <p:spPr>
          <a:xfrm>
            <a:off x="555268" y="1478150"/>
            <a:ext cx="295017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9B8312-01F5-4850-8F30-870F7FF6A0F0}"/>
              </a:ext>
            </a:extLst>
          </p:cNvPr>
          <p:cNvSpPr txBox="1"/>
          <p:nvPr/>
        </p:nvSpPr>
        <p:spPr>
          <a:xfrm>
            <a:off x="4290556" y="1459000"/>
            <a:ext cx="295017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A7E41F-E3F2-45D4-9CD2-4C08CA01E519}"/>
              </a:ext>
            </a:extLst>
          </p:cNvPr>
          <p:cNvSpPr txBox="1"/>
          <p:nvPr/>
        </p:nvSpPr>
        <p:spPr>
          <a:xfrm>
            <a:off x="8025844" y="1455956"/>
            <a:ext cx="295017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  <a:p>
            <a:endParaRPr lang="en-AU" sz="1600" b="1" dirty="0">
              <a:latin typeface="AP Letter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5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D4A38D4F-0675-4BC8-B694-42F81BA39CEC}"/>
              </a:ext>
            </a:extLst>
          </p:cNvPr>
          <p:cNvSpPr txBox="1"/>
          <p:nvPr/>
        </p:nvSpPr>
        <p:spPr>
          <a:xfrm>
            <a:off x="3220720" y="365026"/>
            <a:ext cx="575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atin typeface="AP Letter" panose="02000603000000020004" pitchFamily="2" charset="0"/>
              </a:rPr>
              <a:t>Worm-</a:t>
            </a:r>
            <a:r>
              <a:rPr lang="en-AU" sz="2800" b="1" dirty="0" err="1">
                <a:latin typeface="AP Letter" panose="02000603000000020004" pitchFamily="2" charset="0"/>
              </a:rPr>
              <a:t>servations</a:t>
            </a:r>
            <a:endParaRPr lang="en-AU" sz="2800" b="1" dirty="0">
              <a:latin typeface="AP Letter" panose="020006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C00A2C-0D1D-4188-BBE4-D83C887D3F9A}"/>
              </a:ext>
            </a:extLst>
          </p:cNvPr>
          <p:cNvSpPr txBox="1"/>
          <p:nvPr/>
        </p:nvSpPr>
        <p:spPr>
          <a:xfrm>
            <a:off x="2767471" y="840146"/>
            <a:ext cx="665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P Letter" panose="02000603000000020004" pitchFamily="2" charset="0"/>
              </a:rPr>
              <a:t>Each day observe and draw a diagram of what your worm jar looks like. Note any changes you see.</a:t>
            </a:r>
            <a:endParaRPr lang="en-AU" sz="1400" dirty="0">
              <a:latin typeface="AP Letter" panose="02000603000000020004" pitchFamily="2" charset="0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CDB3CCE2-5DA2-40CD-968A-4543CD65E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7134" y="1478150"/>
            <a:ext cx="9217731" cy="51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1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A0738DB-2E6B-4F09-B14A-40281C8CF2A7}"/>
              </a:ext>
            </a:extLst>
          </p:cNvPr>
          <p:cNvSpPr txBox="1"/>
          <p:nvPr/>
        </p:nvSpPr>
        <p:spPr>
          <a:xfrm>
            <a:off x="3220720" y="365026"/>
            <a:ext cx="575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atin typeface="AP Letter" panose="02000603000000020004" pitchFamily="2" charset="0"/>
              </a:rPr>
              <a:t>Wonderful Worms</a:t>
            </a:r>
            <a:endParaRPr lang="en-PH" sz="2800" b="1" dirty="0">
              <a:latin typeface="AP Letter" panose="02000603000000020004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907A13-EAD5-45AF-A265-5F8F81F519C9}"/>
              </a:ext>
            </a:extLst>
          </p:cNvPr>
          <p:cNvSpPr/>
          <p:nvPr/>
        </p:nvSpPr>
        <p:spPr>
          <a:xfrm>
            <a:off x="6374516" y="985520"/>
            <a:ext cx="5482522" cy="5222240"/>
          </a:xfrm>
          <a:prstGeom prst="roundRect">
            <a:avLst>
              <a:gd name="adj" fmla="val 212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461722-B84F-4858-868D-F68A1CFCD0C4}"/>
              </a:ext>
            </a:extLst>
          </p:cNvPr>
          <p:cNvSpPr/>
          <p:nvPr/>
        </p:nvSpPr>
        <p:spPr>
          <a:xfrm>
            <a:off x="334963" y="985520"/>
            <a:ext cx="5482522" cy="5222240"/>
          </a:xfrm>
          <a:prstGeom prst="roundRect">
            <a:avLst>
              <a:gd name="adj" fmla="val 212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1FF5E7-B410-46EF-816C-382BAED8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2648" y="1208558"/>
            <a:ext cx="2108066" cy="2026086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1B74CB23-120B-4C0D-BEBE-9C517D57A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9584" y="2309075"/>
            <a:ext cx="1229310" cy="1287849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FCE49C55-B9E3-4525-A71B-93BDD5B40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65946" y="2995569"/>
            <a:ext cx="1484174" cy="107939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47D9CDE9-0FA5-446F-B981-151B62876B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95331" y="2574903"/>
            <a:ext cx="1069944" cy="1031733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5784A1B8-09B8-4B04-A6B5-CFFAACC4AD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83332" y="2982201"/>
            <a:ext cx="802055" cy="63320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B97B841-8D8F-4666-8BBF-CD74486702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51155" y="2880801"/>
            <a:ext cx="731605" cy="922948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B8E6B7CA-663D-4620-8236-B0EA5AF8A3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64454" y="3276153"/>
            <a:ext cx="551517" cy="540262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01DE101-9A27-4C05-8F33-306A95BC8052}"/>
              </a:ext>
            </a:extLst>
          </p:cNvPr>
          <p:cNvGrpSpPr/>
          <p:nvPr/>
        </p:nvGrpSpPr>
        <p:grpSpPr>
          <a:xfrm>
            <a:off x="7543639" y="4542579"/>
            <a:ext cx="3001108" cy="1631216"/>
            <a:chOff x="7391100" y="4455032"/>
            <a:chExt cx="3001108" cy="163121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C7B17F-195B-4DC1-BEBA-3A25CB1B61C6}"/>
                </a:ext>
              </a:extLst>
            </p:cNvPr>
            <p:cNvSpPr txBox="1"/>
            <p:nvPr/>
          </p:nvSpPr>
          <p:spPr>
            <a:xfrm>
              <a:off x="7391100" y="4455032"/>
              <a:ext cx="300110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b="1" dirty="0">
                  <a:solidFill>
                    <a:srgbClr val="EC1C24"/>
                  </a:solidFill>
                  <a:latin typeface="AP Letter" panose="02000603000000020004" pitchFamily="2" charset="0"/>
                </a:rPr>
                <a:t>DON’T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P Letter" panose="02000603000000020004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 Letter" panose="02000603000000020004" pitchFamily="2" charset="0"/>
                </a:rPr>
                <a:t>Citrus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 Letter" panose="02000603000000020004" pitchFamily="2" charset="0"/>
                </a:rPr>
                <a:t>Bread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 Letter" panose="02000603000000020004" pitchFamily="2" charset="0"/>
                </a:rPr>
                <a:t>Meat</a:t>
              </a:r>
            </a:p>
            <a:p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P Letter" panose="02000603000000020004" pitchFamily="2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2E0D098-777D-4A5E-B1DE-15E0A18DFE9D}"/>
                </a:ext>
              </a:extLst>
            </p:cNvPr>
            <p:cNvSpPr/>
            <p:nvPr/>
          </p:nvSpPr>
          <p:spPr>
            <a:xfrm>
              <a:off x="8908033" y="4831241"/>
              <a:ext cx="148417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 Letter" panose="02000603000000020004" pitchFamily="2" charset="0"/>
                </a:rPr>
                <a:t>Cheese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 Letter" panose="02000603000000020004" pitchFamily="2" charset="0"/>
                </a:rPr>
                <a:t>Garlic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 Letter" panose="02000603000000020004" pitchFamily="2" charset="0"/>
                </a:rPr>
                <a:t>Onions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C6570F-4959-4429-8F00-E66B4FE869E7}"/>
              </a:ext>
            </a:extLst>
          </p:cNvPr>
          <p:cNvGrpSpPr/>
          <p:nvPr/>
        </p:nvGrpSpPr>
        <p:grpSpPr>
          <a:xfrm>
            <a:off x="727364" y="4308611"/>
            <a:ext cx="4610586" cy="1631216"/>
            <a:chOff x="334963" y="3944303"/>
            <a:chExt cx="4610586" cy="163121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6A711E-05D8-4D44-A65E-884C68D05358}"/>
                </a:ext>
              </a:extLst>
            </p:cNvPr>
            <p:cNvSpPr txBox="1"/>
            <p:nvPr/>
          </p:nvSpPr>
          <p:spPr>
            <a:xfrm>
              <a:off x="334963" y="3944303"/>
              <a:ext cx="383263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b="1" dirty="0">
                  <a:solidFill>
                    <a:srgbClr val="22913E"/>
                  </a:solidFill>
                  <a:latin typeface="AP Letter" panose="02000603000000020004" pitchFamily="2" charset="0"/>
                </a:rPr>
                <a:t>DO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P Letter" panose="02000603000000020004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 Letter" panose="02000603000000020004" pitchFamily="2" charset="0"/>
                </a:rPr>
                <a:t>Anything green and leafy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 Letter" panose="02000603000000020004" pitchFamily="2" charset="0"/>
                </a:rPr>
                <a:t>Fruits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 Letter" panose="02000603000000020004" pitchFamily="2" charset="0"/>
                </a:rPr>
                <a:t>Vegetables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 Letter" panose="02000603000000020004" pitchFamily="2" charset="0"/>
                </a:rPr>
                <a:t>Coffee grounds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934911E-017D-4F63-BC4A-C5075DCD34AE}"/>
                </a:ext>
              </a:extLst>
            </p:cNvPr>
            <p:cNvSpPr/>
            <p:nvPr/>
          </p:nvSpPr>
          <p:spPr>
            <a:xfrm>
              <a:off x="2831517" y="4847522"/>
              <a:ext cx="211403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 Letter" panose="02000603000000020004" pitchFamily="2" charset="0"/>
                </a:rPr>
                <a:t>Tea bags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 Letter" panose="02000603000000020004" pitchFamily="2" charset="0"/>
                </a:rPr>
                <a:t>Newspaper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98A62E2F-C4F5-474E-A213-F699D23A4D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922625">
            <a:off x="2895875" y="1696297"/>
            <a:ext cx="1890289" cy="17842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1532B74-28EC-4170-85B9-E566284A6AD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7179" y="1249985"/>
            <a:ext cx="2387189" cy="248462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66CCFF3-9038-4036-9818-2FFE43CEAEB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856658" y="2103983"/>
            <a:ext cx="1120517" cy="152650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5ED5DA6-C761-4A52-A1C4-780F331FED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669552" y="2835186"/>
            <a:ext cx="844479" cy="95462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9920094B-B353-48B5-A032-BF641AA986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85845" y="2373318"/>
            <a:ext cx="1617185" cy="1526502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3C26B8AD-8031-45AB-AA41-59090A2BE75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255712" y="2174119"/>
            <a:ext cx="1030825" cy="1606875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0B794430-63D0-4139-8EE4-E98AE8FD989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76330" y="2960686"/>
            <a:ext cx="718538" cy="78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78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51</Words>
  <Application>Microsoft Office PowerPoint</Application>
  <PresentationFormat>Widescreen</PresentationFormat>
  <Paragraphs>66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 Letter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larcher</dc:creator>
  <cp:lastModifiedBy>mike larcher</cp:lastModifiedBy>
  <cp:revision>19</cp:revision>
  <dcterms:created xsi:type="dcterms:W3CDTF">2019-03-29T01:42:22Z</dcterms:created>
  <dcterms:modified xsi:type="dcterms:W3CDTF">2019-04-01T03:45:09Z</dcterms:modified>
</cp:coreProperties>
</file>