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  <p15:guide id="9" orient="horz" pos="1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24"/>
    <a:srgbClr val="22913E"/>
    <a:srgbClr val="7CBF90"/>
    <a:srgbClr val="987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7" y="67"/>
      </p:cViewPr>
      <p:guideLst>
        <p:guide orient="horz" pos="2183"/>
        <p:guide pos="3840"/>
        <p:guide pos="211"/>
        <p:guide pos="7469"/>
        <p:guide orient="horz" pos="4088"/>
        <p:guide orient="horz" pos="232"/>
        <p:guide orient="horz" pos="1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8A1B-6212-4751-9EB1-068F96907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7588F-4353-4925-A176-632F041A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0AC39-E679-4EDF-A111-B869DB8E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3379-AB89-4A76-BA27-5CAACC73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D730-4E32-48F4-8140-5D637B89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158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70B9-9CCD-4422-99E4-7FC00358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0CD2D-F2FC-49B4-8038-D4FA521C9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E658-3DAB-4517-833B-AF57B832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83DD-4A49-4C2E-9E4C-E5909A53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A700-E507-439D-ADC7-B76190FB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60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EF064-9E13-4C90-86DE-BA1AC864C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EEF47-E68B-4274-89DA-4119C305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8572-A277-484B-820F-687B2E01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0FD9-DD49-4827-805D-F6CCE7B7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9ACD-FCA0-427F-A366-2C0CCA3A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346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EBC1-D3D1-4C1A-A7BE-035A2757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F7B0-F86B-4990-AF83-B098B6AF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6253-5D3A-4A19-94A0-C6247146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159CE-42FE-4F04-BEEA-83F82FE9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07BF-6C6F-4933-8B9B-B475849B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169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DEEA-CC50-4577-A4AA-B21700FA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9B26-34E6-40F3-A943-4E7E843C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525-F82A-4368-85B2-2E5518AE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5C8A-8CE8-4159-BE57-C3404401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BF3B5-6D85-4CB4-9E35-CE3036DE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78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1B9F-B545-4E6E-B302-2CBBEA4A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3693-A3C0-435F-9FF4-42551511F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C9A7F-1236-4F7D-B509-7B9067D0E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6F19A-C3E9-4180-994F-A810425B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EA694-6175-4C11-9CA1-622CE148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B0678-86CC-4C6D-8749-3F0C51DB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709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783C-F72A-4ECB-A227-379660CD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5A34D-233B-4B68-BA6F-8A8122E1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B2128-B383-4C46-B325-DDE9A409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0D8FA-BE4A-4A58-9A54-5A869445E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9D808-7D90-407B-A65A-9B06AEBA8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44D77-4E48-4145-B4A4-FDF97E3A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D348F-5235-473A-BB08-ADAE3726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46691-A929-4B5F-9452-6CB8CA25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10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2D34-8805-4503-BFE0-F06A4AF2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3ADEE-4CDE-4DC9-A64E-5506B9ED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6D1F9-ECD4-486E-8E03-123A5ABA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02E7-25EA-4479-A094-444CE795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444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37CE9-E86C-4BB4-8E0F-6C5CACB3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7E897-04BE-4481-B7C1-4CA3C304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9D5B0-3452-4E8F-B56E-5AD052A1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826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9253-86E1-4CA4-A555-FA68B4AC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5F29-C5B3-4B2E-8207-4CCC3971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C068E-FD88-4269-94D2-F232DBC4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177FD-987F-47F6-B08A-2EF688BF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B7A13-2660-4B4D-80ED-7BAA27CA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02894-8E45-4B35-BDB2-08B587BC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475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A766-F1D9-4B59-8622-B956D11D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E7661-5D6C-4A4D-873A-40E58F686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94D73-7F9B-4DDE-B184-3DC00C17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5AD49-8E48-4485-8033-6B5B4297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8614D-F7D8-4161-82A4-23B91454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F831E-DF6F-4AF8-8D48-F199B4F6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043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4398E-B238-4CD5-9D13-63AE75DF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5B2C8-BC0E-4297-9268-F9853CD2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5501-13C3-463A-9A75-D1009BC1A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42B5-1808-40AC-B912-22D136579014}" type="datetimeFigureOut">
              <a:rPr lang="en-PH" smtClean="0"/>
              <a:t>1 Apr 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7CE8F-997E-4A90-941C-2AC6AE997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09368-C512-4D89-851A-73D4D1A73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914E-F697-4CD5-B2F3-B286E0922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442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F6A899-5B99-4326-99A9-AB999B25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82" y="1371099"/>
            <a:ext cx="7000875" cy="360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42569-22A2-4DBA-AF3D-791A61865834}"/>
              </a:ext>
            </a:extLst>
          </p:cNvPr>
          <p:cNvSpPr txBox="1"/>
          <p:nvPr/>
        </p:nvSpPr>
        <p:spPr>
          <a:xfrm>
            <a:off x="1017451" y="2237369"/>
            <a:ext cx="5750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P Letter" panose="02000603000000020004" pitchFamily="2" charset="0"/>
              </a:rPr>
              <a:t>What does it mean</a:t>
            </a:r>
          </a:p>
          <a:p>
            <a:pPr algn="ctr"/>
            <a:r>
              <a:rPr lang="en-US" sz="2800" b="1">
                <a:latin typeface="AP Letter" panose="02000603000000020004" pitchFamily="2" charset="0"/>
              </a:rPr>
              <a:t>to be</a:t>
            </a:r>
          </a:p>
          <a:p>
            <a:pPr algn="ctr"/>
            <a:r>
              <a:rPr lang="en-US" sz="6000" b="1">
                <a:latin typeface="AP Letter" panose="02000603000000020004" pitchFamily="2" charset="0"/>
              </a:rPr>
              <a:t>Water Wise?</a:t>
            </a:r>
            <a:endParaRPr lang="en-US" sz="6000" b="1" dirty="0">
              <a:latin typeface="AP Letter" panose="020006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7B45E6-686C-4293-980A-3DF940C03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63" y="97536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139B8-7F2C-435B-977C-3F8EB2FEEAF2}"/>
              </a:ext>
            </a:extLst>
          </p:cNvPr>
          <p:cNvSpPr/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rgbClr val="987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738DB-2E6B-4F09-B14A-40281C8CF2A7}"/>
              </a:ext>
            </a:extLst>
          </p:cNvPr>
          <p:cNvSpPr txBox="1"/>
          <p:nvPr/>
        </p:nvSpPr>
        <p:spPr>
          <a:xfrm>
            <a:off x="3220720" y="365026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 Letter" panose="02000603000000020004" pitchFamily="2" charset="0"/>
              </a:rPr>
              <a:t>Ways to be Water Wise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7CB665-2ED0-48CE-B9A6-8F43EA9EC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292" y="6335624"/>
            <a:ext cx="1304268" cy="3656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C177928-C7BC-48F8-9776-DEE61C9B3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85887" y="4622800"/>
            <a:ext cx="1764218" cy="197993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9CC4462-25D4-4536-9163-95C3C5271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12978" y="4978400"/>
            <a:ext cx="1504950" cy="169545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8137A9-2B4F-4C66-9163-9594F5575D55}"/>
              </a:ext>
            </a:extLst>
          </p:cNvPr>
          <p:cNvSpPr/>
          <p:nvPr/>
        </p:nvSpPr>
        <p:spPr>
          <a:xfrm>
            <a:off x="6374516" y="985520"/>
            <a:ext cx="5482522" cy="5222240"/>
          </a:xfrm>
          <a:prstGeom prst="roundRect">
            <a:avLst>
              <a:gd name="adj" fmla="val 21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D941C4D-A0F2-4451-B45D-089228B3B686}"/>
              </a:ext>
            </a:extLst>
          </p:cNvPr>
          <p:cNvSpPr/>
          <p:nvPr/>
        </p:nvSpPr>
        <p:spPr>
          <a:xfrm>
            <a:off x="334963" y="985520"/>
            <a:ext cx="5482522" cy="5222240"/>
          </a:xfrm>
          <a:prstGeom prst="roundRect">
            <a:avLst>
              <a:gd name="adj" fmla="val 21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F356DD-EA4E-4CF7-8FAB-A12C877D2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1174" y="4235432"/>
            <a:ext cx="3274827" cy="26614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7F0532-3FAB-463C-B642-0B3987F51C2D}"/>
              </a:ext>
            </a:extLst>
          </p:cNvPr>
          <p:cNvSpPr txBox="1"/>
          <p:nvPr/>
        </p:nvSpPr>
        <p:spPr>
          <a:xfrm>
            <a:off x="992598" y="1042322"/>
            <a:ext cx="3832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 Letter" panose="02000603000000020004" pitchFamily="2" charset="0"/>
              </a:rPr>
              <a:t>INSIDE</a:t>
            </a: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5B4B5A-7D1E-49AA-967A-3DD7E573A0AF}"/>
              </a:ext>
            </a:extLst>
          </p:cNvPr>
          <p:cNvSpPr txBox="1"/>
          <p:nvPr/>
        </p:nvSpPr>
        <p:spPr>
          <a:xfrm>
            <a:off x="7199459" y="1047096"/>
            <a:ext cx="3832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 Letter" panose="02000603000000020004" pitchFamily="2" charset="0"/>
              </a:rPr>
              <a:t>OUTSIDE</a:t>
            </a: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P Letter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A0738DB-2E6B-4F09-B14A-40281C8CF2A7}"/>
              </a:ext>
            </a:extLst>
          </p:cNvPr>
          <p:cNvSpPr txBox="1"/>
          <p:nvPr/>
        </p:nvSpPr>
        <p:spPr>
          <a:xfrm>
            <a:off x="3220720" y="365026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 Letter" panose="02000603000000020004" pitchFamily="2" charset="0"/>
              </a:rPr>
              <a:t>The Water Cycle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FC8CDE6-D3A9-4831-AAC4-2FC36919E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9" b="2225"/>
          <a:stretch/>
        </p:blipFill>
        <p:spPr>
          <a:xfrm>
            <a:off x="-26128" y="1097280"/>
            <a:ext cx="1223818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60E59-4A19-4A66-8D60-0AEE1C63E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9"/>
          <a:stretch/>
        </p:blipFill>
        <p:spPr>
          <a:xfrm>
            <a:off x="0" y="-378625"/>
            <a:ext cx="12192000" cy="7236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0738DB-2E6B-4F09-B14A-40281C8CF2A7}"/>
              </a:ext>
            </a:extLst>
          </p:cNvPr>
          <p:cNvSpPr txBox="1"/>
          <p:nvPr/>
        </p:nvSpPr>
        <p:spPr>
          <a:xfrm>
            <a:off x="3220720" y="365026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 Letter" panose="02000603000000020004" pitchFamily="2" charset="0"/>
              </a:rPr>
              <a:t>Rainwater Garden</a:t>
            </a:r>
          </a:p>
        </p:txBody>
      </p:sp>
    </p:spTree>
    <p:extLst>
      <p:ext uri="{BB962C8B-B14F-4D97-AF65-F5344CB8AC3E}">
        <p14:creationId xmlns:p14="http://schemas.microsoft.com/office/powerpoint/2010/main" val="138704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21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 Letter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larcher</dc:creator>
  <cp:lastModifiedBy>mike larcher</cp:lastModifiedBy>
  <cp:revision>27</cp:revision>
  <dcterms:created xsi:type="dcterms:W3CDTF">2019-03-29T01:42:22Z</dcterms:created>
  <dcterms:modified xsi:type="dcterms:W3CDTF">2019-04-01T05:41:30Z</dcterms:modified>
</cp:coreProperties>
</file>