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5" r:id="rId10"/>
    <p:sldId id="264"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4" pos="211" userDrawn="1">
          <p15:clr>
            <a:srgbClr val="A4A3A4"/>
          </p15:clr>
        </p15:guide>
        <p15:guide id="5" pos="7491" userDrawn="1">
          <p15:clr>
            <a:srgbClr val="A4A3A4"/>
          </p15:clr>
        </p15:guide>
        <p15:guide id="6" orient="horz" pos="1185" userDrawn="1">
          <p15:clr>
            <a:srgbClr val="A4A3A4"/>
          </p15:clr>
        </p15:guide>
        <p15:guide id="7" orient="horz" pos="232" userDrawn="1">
          <p15:clr>
            <a:srgbClr val="A4A3A4"/>
          </p15:clr>
        </p15:guide>
        <p15:guide id="9" orient="horz" pos="1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1C24"/>
    <a:srgbClr val="22913E"/>
    <a:srgbClr val="7CBF90"/>
    <a:srgbClr val="9877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8" autoAdjust="0"/>
    <p:restoredTop sz="94660"/>
  </p:normalViewPr>
  <p:slideViewPr>
    <p:cSldViewPr snapToGrid="0" showGuides="1">
      <p:cViewPr varScale="1">
        <p:scale>
          <a:sx n="83" d="100"/>
          <a:sy n="83" d="100"/>
        </p:scale>
        <p:origin x="389" y="67"/>
      </p:cViewPr>
      <p:guideLst>
        <p:guide orient="horz" pos="2183"/>
        <p:guide pos="3840"/>
        <p:guide pos="211"/>
        <p:guide pos="7491"/>
        <p:guide orient="horz" pos="1185"/>
        <p:guide orient="horz" pos="232"/>
        <p:guide orient="horz" pos="1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BAFFC-B378-4F7F-90BA-D695853B1A9C}" type="datetimeFigureOut">
              <a:rPr lang="en-PH" smtClean="0"/>
              <a:t>1 Apr 2019</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7D595-5BC2-4E20-A2C2-066AC29E158F}" type="slidenum">
              <a:rPr lang="en-PH" smtClean="0"/>
              <a:t>‹#›</a:t>
            </a:fld>
            <a:endParaRPr lang="en-PH"/>
          </a:p>
        </p:txBody>
      </p:sp>
    </p:spTree>
    <p:extLst>
      <p:ext uri="{BB962C8B-B14F-4D97-AF65-F5344CB8AC3E}">
        <p14:creationId xmlns:p14="http://schemas.microsoft.com/office/powerpoint/2010/main" val="218106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YaaQUGPXtnU&amp;t=51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u="sng" dirty="0">
                <a:solidFill>
                  <a:srgbClr val="1155CC"/>
                </a:solidFill>
                <a:latin typeface="+mn-lt"/>
                <a:ea typeface="Calibri"/>
                <a:cs typeface="Calibri"/>
                <a:sym typeface="Calibri"/>
                <a:hlinkClick r:id="rId3"/>
              </a:rPr>
              <a:t>https://www.youtube.com/watch?v=YaaQUGPXtnU&amp;t=51s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a:t>Can we embed this video?</a:t>
            </a:r>
          </a:p>
          <a:p>
            <a:endParaRPr lang="en-PH"/>
          </a:p>
        </p:txBody>
      </p:sp>
      <p:sp>
        <p:nvSpPr>
          <p:cNvPr id="4" name="Slide Number Placeholder 3"/>
          <p:cNvSpPr>
            <a:spLocks noGrp="1"/>
          </p:cNvSpPr>
          <p:nvPr>
            <p:ph type="sldNum" sz="quarter" idx="5"/>
          </p:nvPr>
        </p:nvSpPr>
        <p:spPr/>
        <p:txBody>
          <a:bodyPr/>
          <a:lstStyle/>
          <a:p>
            <a:fld id="{F487D595-5BC2-4E20-A2C2-066AC29E158F}" type="slidenum">
              <a:rPr lang="en-PH" smtClean="0"/>
              <a:t>4</a:t>
            </a:fld>
            <a:endParaRPr lang="en-PH"/>
          </a:p>
        </p:txBody>
      </p:sp>
    </p:spTree>
    <p:extLst>
      <p:ext uri="{BB962C8B-B14F-4D97-AF65-F5344CB8AC3E}">
        <p14:creationId xmlns:p14="http://schemas.microsoft.com/office/powerpoint/2010/main" val="101954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8A1B-6212-4751-9EB1-068F96907A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9797588F-4353-4925-A176-632F041ACB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1590AC39-E679-4EDF-A111-B869DB8E39F5}"/>
              </a:ext>
            </a:extLst>
          </p:cNvPr>
          <p:cNvSpPr>
            <a:spLocks noGrp="1"/>
          </p:cNvSpPr>
          <p:nvPr>
            <p:ph type="dt" sz="half" idx="10"/>
          </p:nvPr>
        </p:nvSpPr>
        <p:spPr/>
        <p:txBody>
          <a:bodyPr/>
          <a:lstStyle/>
          <a:p>
            <a:fld id="{AC1342B5-1808-40AC-B912-22D136579014}" type="datetimeFigureOut">
              <a:rPr lang="en-PH" smtClean="0"/>
              <a:t>1 Apr 2019</a:t>
            </a:fld>
            <a:endParaRPr lang="en-PH"/>
          </a:p>
        </p:txBody>
      </p:sp>
      <p:sp>
        <p:nvSpPr>
          <p:cNvPr id="5" name="Footer Placeholder 4">
            <a:extLst>
              <a:ext uri="{FF2B5EF4-FFF2-40B4-BE49-F238E27FC236}">
                <a16:creationId xmlns:a16="http://schemas.microsoft.com/office/drawing/2014/main" id="{670A3379-AB89-4A76-BA27-5CAACC730A6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3503D730-4E32-48F4-8140-5D637B89BD27}"/>
              </a:ext>
            </a:extLst>
          </p:cNvPr>
          <p:cNvSpPr>
            <a:spLocks noGrp="1"/>
          </p:cNvSpPr>
          <p:nvPr>
            <p:ph type="sldNum" sz="quarter" idx="12"/>
          </p:nvPr>
        </p:nvSpPr>
        <p:spPr/>
        <p:txBody>
          <a:bodyPr/>
          <a:lstStyle/>
          <a:p>
            <a:fld id="{391E914E-F697-4CD5-B2F3-B286E092217B}" type="slidenum">
              <a:rPr lang="en-PH" smtClean="0"/>
              <a:t>‹#›</a:t>
            </a:fld>
            <a:endParaRPr lang="en-PH"/>
          </a:p>
        </p:txBody>
      </p:sp>
    </p:spTree>
    <p:extLst>
      <p:ext uri="{BB962C8B-B14F-4D97-AF65-F5344CB8AC3E}">
        <p14:creationId xmlns:p14="http://schemas.microsoft.com/office/powerpoint/2010/main" val="402158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70B9-9CCD-4422-99E4-7FC003588D49}"/>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3A00CD2D-F2FC-49B4-8038-D4FA521C94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8183E658-3DAB-4517-833B-AF57B8322DF2}"/>
              </a:ext>
            </a:extLst>
          </p:cNvPr>
          <p:cNvSpPr>
            <a:spLocks noGrp="1"/>
          </p:cNvSpPr>
          <p:nvPr>
            <p:ph type="dt" sz="half" idx="10"/>
          </p:nvPr>
        </p:nvSpPr>
        <p:spPr/>
        <p:txBody>
          <a:bodyPr/>
          <a:lstStyle/>
          <a:p>
            <a:fld id="{AC1342B5-1808-40AC-B912-22D136579014}" type="datetimeFigureOut">
              <a:rPr lang="en-PH" smtClean="0"/>
              <a:t>1 Apr 2019</a:t>
            </a:fld>
            <a:endParaRPr lang="en-PH"/>
          </a:p>
        </p:txBody>
      </p:sp>
      <p:sp>
        <p:nvSpPr>
          <p:cNvPr id="5" name="Footer Placeholder 4">
            <a:extLst>
              <a:ext uri="{FF2B5EF4-FFF2-40B4-BE49-F238E27FC236}">
                <a16:creationId xmlns:a16="http://schemas.microsoft.com/office/drawing/2014/main" id="{016B83DD-4A49-4C2E-9E4C-E5909A53BF5D}"/>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84CA700-E507-439D-ADC7-B76190FBBD07}"/>
              </a:ext>
            </a:extLst>
          </p:cNvPr>
          <p:cNvSpPr>
            <a:spLocks noGrp="1"/>
          </p:cNvSpPr>
          <p:nvPr>
            <p:ph type="sldNum" sz="quarter" idx="12"/>
          </p:nvPr>
        </p:nvSpPr>
        <p:spPr/>
        <p:txBody>
          <a:bodyPr/>
          <a:lstStyle/>
          <a:p>
            <a:fld id="{391E914E-F697-4CD5-B2F3-B286E092217B}" type="slidenum">
              <a:rPr lang="en-PH" smtClean="0"/>
              <a:t>‹#›</a:t>
            </a:fld>
            <a:endParaRPr lang="en-PH"/>
          </a:p>
        </p:txBody>
      </p:sp>
    </p:spTree>
    <p:extLst>
      <p:ext uri="{BB962C8B-B14F-4D97-AF65-F5344CB8AC3E}">
        <p14:creationId xmlns:p14="http://schemas.microsoft.com/office/powerpoint/2010/main" val="188608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2EF064-9E13-4C90-86DE-BA1AC864C0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C36EEF47-E68B-4274-89DA-4119C305A7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BB578572-A277-484B-820F-687B2E0191B5}"/>
              </a:ext>
            </a:extLst>
          </p:cNvPr>
          <p:cNvSpPr>
            <a:spLocks noGrp="1"/>
          </p:cNvSpPr>
          <p:nvPr>
            <p:ph type="dt" sz="half" idx="10"/>
          </p:nvPr>
        </p:nvSpPr>
        <p:spPr/>
        <p:txBody>
          <a:bodyPr/>
          <a:lstStyle/>
          <a:p>
            <a:fld id="{AC1342B5-1808-40AC-B912-22D136579014}" type="datetimeFigureOut">
              <a:rPr lang="en-PH" smtClean="0"/>
              <a:t>1 Apr 2019</a:t>
            </a:fld>
            <a:endParaRPr lang="en-PH"/>
          </a:p>
        </p:txBody>
      </p:sp>
      <p:sp>
        <p:nvSpPr>
          <p:cNvPr id="5" name="Footer Placeholder 4">
            <a:extLst>
              <a:ext uri="{FF2B5EF4-FFF2-40B4-BE49-F238E27FC236}">
                <a16:creationId xmlns:a16="http://schemas.microsoft.com/office/drawing/2014/main" id="{25D90FD9-DD49-4827-805D-F6CCE7B783C4}"/>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890E9ACD-FCA0-427F-A366-2C0CCA3ABE7F}"/>
              </a:ext>
            </a:extLst>
          </p:cNvPr>
          <p:cNvSpPr>
            <a:spLocks noGrp="1"/>
          </p:cNvSpPr>
          <p:nvPr>
            <p:ph type="sldNum" sz="quarter" idx="12"/>
          </p:nvPr>
        </p:nvSpPr>
        <p:spPr/>
        <p:txBody>
          <a:bodyPr/>
          <a:lstStyle/>
          <a:p>
            <a:fld id="{391E914E-F697-4CD5-B2F3-B286E092217B}" type="slidenum">
              <a:rPr lang="en-PH" smtClean="0"/>
              <a:t>‹#›</a:t>
            </a:fld>
            <a:endParaRPr lang="en-PH"/>
          </a:p>
        </p:txBody>
      </p:sp>
    </p:spTree>
    <p:extLst>
      <p:ext uri="{BB962C8B-B14F-4D97-AF65-F5344CB8AC3E}">
        <p14:creationId xmlns:p14="http://schemas.microsoft.com/office/powerpoint/2010/main" val="383460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EBC1-D3D1-4C1A-A7BE-035A275729E4}"/>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DA29F7B0-F86B-4990-AF83-B098B6AF1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0D996253-5D3A-4A19-94A0-C6247146CA75}"/>
              </a:ext>
            </a:extLst>
          </p:cNvPr>
          <p:cNvSpPr>
            <a:spLocks noGrp="1"/>
          </p:cNvSpPr>
          <p:nvPr>
            <p:ph type="dt" sz="half" idx="10"/>
          </p:nvPr>
        </p:nvSpPr>
        <p:spPr/>
        <p:txBody>
          <a:bodyPr/>
          <a:lstStyle/>
          <a:p>
            <a:fld id="{AC1342B5-1808-40AC-B912-22D136579014}" type="datetimeFigureOut">
              <a:rPr lang="en-PH" smtClean="0"/>
              <a:t>1 Apr 2019</a:t>
            </a:fld>
            <a:endParaRPr lang="en-PH"/>
          </a:p>
        </p:txBody>
      </p:sp>
      <p:sp>
        <p:nvSpPr>
          <p:cNvPr id="5" name="Footer Placeholder 4">
            <a:extLst>
              <a:ext uri="{FF2B5EF4-FFF2-40B4-BE49-F238E27FC236}">
                <a16:creationId xmlns:a16="http://schemas.microsoft.com/office/drawing/2014/main" id="{651159CE-42FE-4F04-BEEA-83F82FE97EB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34E707BF-6C6F-4933-8B9B-B475849BE834}"/>
              </a:ext>
            </a:extLst>
          </p:cNvPr>
          <p:cNvSpPr>
            <a:spLocks noGrp="1"/>
          </p:cNvSpPr>
          <p:nvPr>
            <p:ph type="sldNum" sz="quarter" idx="12"/>
          </p:nvPr>
        </p:nvSpPr>
        <p:spPr/>
        <p:txBody>
          <a:bodyPr/>
          <a:lstStyle/>
          <a:p>
            <a:fld id="{391E914E-F697-4CD5-B2F3-B286E092217B}" type="slidenum">
              <a:rPr lang="en-PH" smtClean="0"/>
              <a:t>‹#›</a:t>
            </a:fld>
            <a:endParaRPr lang="en-PH"/>
          </a:p>
        </p:txBody>
      </p:sp>
    </p:spTree>
    <p:extLst>
      <p:ext uri="{BB962C8B-B14F-4D97-AF65-F5344CB8AC3E}">
        <p14:creationId xmlns:p14="http://schemas.microsoft.com/office/powerpoint/2010/main" val="171169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DEEA-CC50-4577-A4AA-B21700FA8F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9F1A9B26-34E6-40F3-A943-4E7E843CEC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CCB525-F82A-4368-85B2-2E5518AE904C}"/>
              </a:ext>
            </a:extLst>
          </p:cNvPr>
          <p:cNvSpPr>
            <a:spLocks noGrp="1"/>
          </p:cNvSpPr>
          <p:nvPr>
            <p:ph type="dt" sz="half" idx="10"/>
          </p:nvPr>
        </p:nvSpPr>
        <p:spPr/>
        <p:txBody>
          <a:bodyPr/>
          <a:lstStyle/>
          <a:p>
            <a:fld id="{AC1342B5-1808-40AC-B912-22D136579014}" type="datetimeFigureOut">
              <a:rPr lang="en-PH" smtClean="0"/>
              <a:t>1 Apr 2019</a:t>
            </a:fld>
            <a:endParaRPr lang="en-PH"/>
          </a:p>
        </p:txBody>
      </p:sp>
      <p:sp>
        <p:nvSpPr>
          <p:cNvPr id="5" name="Footer Placeholder 4">
            <a:extLst>
              <a:ext uri="{FF2B5EF4-FFF2-40B4-BE49-F238E27FC236}">
                <a16:creationId xmlns:a16="http://schemas.microsoft.com/office/drawing/2014/main" id="{D3DE5C8A-8CE8-4159-BE57-C34044016F5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DEBF3B5-6D85-4CB4-9E35-CE3036DE2D27}"/>
              </a:ext>
            </a:extLst>
          </p:cNvPr>
          <p:cNvSpPr>
            <a:spLocks noGrp="1"/>
          </p:cNvSpPr>
          <p:nvPr>
            <p:ph type="sldNum" sz="quarter" idx="12"/>
          </p:nvPr>
        </p:nvSpPr>
        <p:spPr/>
        <p:txBody>
          <a:bodyPr/>
          <a:lstStyle/>
          <a:p>
            <a:fld id="{391E914E-F697-4CD5-B2F3-B286E092217B}" type="slidenum">
              <a:rPr lang="en-PH" smtClean="0"/>
              <a:t>‹#›</a:t>
            </a:fld>
            <a:endParaRPr lang="en-PH"/>
          </a:p>
        </p:txBody>
      </p:sp>
    </p:spTree>
    <p:extLst>
      <p:ext uri="{BB962C8B-B14F-4D97-AF65-F5344CB8AC3E}">
        <p14:creationId xmlns:p14="http://schemas.microsoft.com/office/powerpoint/2010/main" val="141788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1B9F-B545-4E6E-B302-2CBBEA4A09F0}"/>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D38F3693-A3C0-435F-9FF4-42551511F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5CEC9A7F-1236-4F7D-B509-7B9067D0EE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3D76F19A-C3E9-4180-994F-A810425B6DDD}"/>
              </a:ext>
            </a:extLst>
          </p:cNvPr>
          <p:cNvSpPr>
            <a:spLocks noGrp="1"/>
          </p:cNvSpPr>
          <p:nvPr>
            <p:ph type="dt" sz="half" idx="10"/>
          </p:nvPr>
        </p:nvSpPr>
        <p:spPr/>
        <p:txBody>
          <a:bodyPr/>
          <a:lstStyle/>
          <a:p>
            <a:fld id="{AC1342B5-1808-40AC-B912-22D136579014}" type="datetimeFigureOut">
              <a:rPr lang="en-PH" smtClean="0"/>
              <a:t>1 Apr 2019</a:t>
            </a:fld>
            <a:endParaRPr lang="en-PH"/>
          </a:p>
        </p:txBody>
      </p:sp>
      <p:sp>
        <p:nvSpPr>
          <p:cNvPr id="6" name="Footer Placeholder 5">
            <a:extLst>
              <a:ext uri="{FF2B5EF4-FFF2-40B4-BE49-F238E27FC236}">
                <a16:creationId xmlns:a16="http://schemas.microsoft.com/office/drawing/2014/main" id="{6DEEA694-6175-4C11-9CA1-622CE1484A1C}"/>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C6FB0678-86CC-4C6D-8749-3F0C51DBEC68}"/>
              </a:ext>
            </a:extLst>
          </p:cNvPr>
          <p:cNvSpPr>
            <a:spLocks noGrp="1"/>
          </p:cNvSpPr>
          <p:nvPr>
            <p:ph type="sldNum" sz="quarter" idx="12"/>
          </p:nvPr>
        </p:nvSpPr>
        <p:spPr/>
        <p:txBody>
          <a:bodyPr/>
          <a:lstStyle/>
          <a:p>
            <a:fld id="{391E914E-F697-4CD5-B2F3-B286E092217B}" type="slidenum">
              <a:rPr lang="en-PH" smtClean="0"/>
              <a:t>‹#›</a:t>
            </a:fld>
            <a:endParaRPr lang="en-PH"/>
          </a:p>
        </p:txBody>
      </p:sp>
    </p:spTree>
    <p:extLst>
      <p:ext uri="{BB962C8B-B14F-4D97-AF65-F5344CB8AC3E}">
        <p14:creationId xmlns:p14="http://schemas.microsoft.com/office/powerpoint/2010/main" val="119709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783C-F72A-4ECB-A227-379660CDFCBB}"/>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2F85A34D-233B-4B68-BA6F-8A8122E13D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B2128-B383-4C46-B325-DDE9A40953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F8F0D8FA-BE4A-4A58-9A54-5A869445E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E9D808-7D90-407B-A65A-9B06AEBA8E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95444D77-4E48-4145-B4A4-FDF97E3A7099}"/>
              </a:ext>
            </a:extLst>
          </p:cNvPr>
          <p:cNvSpPr>
            <a:spLocks noGrp="1"/>
          </p:cNvSpPr>
          <p:nvPr>
            <p:ph type="dt" sz="half" idx="10"/>
          </p:nvPr>
        </p:nvSpPr>
        <p:spPr/>
        <p:txBody>
          <a:bodyPr/>
          <a:lstStyle/>
          <a:p>
            <a:fld id="{AC1342B5-1808-40AC-B912-22D136579014}" type="datetimeFigureOut">
              <a:rPr lang="en-PH" smtClean="0"/>
              <a:t>1 Apr 2019</a:t>
            </a:fld>
            <a:endParaRPr lang="en-PH"/>
          </a:p>
        </p:txBody>
      </p:sp>
      <p:sp>
        <p:nvSpPr>
          <p:cNvPr id="8" name="Footer Placeholder 7">
            <a:extLst>
              <a:ext uri="{FF2B5EF4-FFF2-40B4-BE49-F238E27FC236}">
                <a16:creationId xmlns:a16="http://schemas.microsoft.com/office/drawing/2014/main" id="{2E3D348F-5235-473A-BB08-ADAE37268898}"/>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FC046691-A929-4B5F-9452-6CB8CA25F0EB}"/>
              </a:ext>
            </a:extLst>
          </p:cNvPr>
          <p:cNvSpPr>
            <a:spLocks noGrp="1"/>
          </p:cNvSpPr>
          <p:nvPr>
            <p:ph type="sldNum" sz="quarter" idx="12"/>
          </p:nvPr>
        </p:nvSpPr>
        <p:spPr/>
        <p:txBody>
          <a:bodyPr/>
          <a:lstStyle/>
          <a:p>
            <a:fld id="{391E914E-F697-4CD5-B2F3-B286E092217B}" type="slidenum">
              <a:rPr lang="en-PH" smtClean="0"/>
              <a:t>‹#›</a:t>
            </a:fld>
            <a:endParaRPr lang="en-PH"/>
          </a:p>
        </p:txBody>
      </p:sp>
    </p:spTree>
    <p:extLst>
      <p:ext uri="{BB962C8B-B14F-4D97-AF65-F5344CB8AC3E}">
        <p14:creationId xmlns:p14="http://schemas.microsoft.com/office/powerpoint/2010/main" val="188106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E2D34-8805-4503-BFE0-F06A4AF2635C}"/>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E3F3ADEE-4CDE-4DC9-A64E-5506B9ED7154}"/>
              </a:ext>
            </a:extLst>
          </p:cNvPr>
          <p:cNvSpPr>
            <a:spLocks noGrp="1"/>
          </p:cNvSpPr>
          <p:nvPr>
            <p:ph type="dt" sz="half" idx="10"/>
          </p:nvPr>
        </p:nvSpPr>
        <p:spPr/>
        <p:txBody>
          <a:bodyPr/>
          <a:lstStyle/>
          <a:p>
            <a:fld id="{AC1342B5-1808-40AC-B912-22D136579014}" type="datetimeFigureOut">
              <a:rPr lang="en-PH" smtClean="0"/>
              <a:t>1 Apr 2019</a:t>
            </a:fld>
            <a:endParaRPr lang="en-PH"/>
          </a:p>
        </p:txBody>
      </p:sp>
      <p:sp>
        <p:nvSpPr>
          <p:cNvPr id="4" name="Footer Placeholder 3">
            <a:extLst>
              <a:ext uri="{FF2B5EF4-FFF2-40B4-BE49-F238E27FC236}">
                <a16:creationId xmlns:a16="http://schemas.microsoft.com/office/drawing/2014/main" id="{6486D1F9-ECD4-486E-8E03-123A5ABA34C2}"/>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6D4302E7-25EA-4479-A094-444CE795DC4D}"/>
              </a:ext>
            </a:extLst>
          </p:cNvPr>
          <p:cNvSpPr>
            <a:spLocks noGrp="1"/>
          </p:cNvSpPr>
          <p:nvPr>
            <p:ph type="sldNum" sz="quarter" idx="12"/>
          </p:nvPr>
        </p:nvSpPr>
        <p:spPr/>
        <p:txBody>
          <a:bodyPr/>
          <a:lstStyle/>
          <a:p>
            <a:fld id="{391E914E-F697-4CD5-B2F3-B286E092217B}" type="slidenum">
              <a:rPr lang="en-PH" smtClean="0"/>
              <a:t>‹#›</a:t>
            </a:fld>
            <a:endParaRPr lang="en-PH"/>
          </a:p>
        </p:txBody>
      </p:sp>
    </p:spTree>
    <p:extLst>
      <p:ext uri="{BB962C8B-B14F-4D97-AF65-F5344CB8AC3E}">
        <p14:creationId xmlns:p14="http://schemas.microsoft.com/office/powerpoint/2010/main" val="396444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37CE9-E86C-4BB4-8E0F-6C5CACB3E178}"/>
              </a:ext>
            </a:extLst>
          </p:cNvPr>
          <p:cNvSpPr>
            <a:spLocks noGrp="1"/>
          </p:cNvSpPr>
          <p:nvPr>
            <p:ph type="dt" sz="half" idx="10"/>
          </p:nvPr>
        </p:nvSpPr>
        <p:spPr/>
        <p:txBody>
          <a:bodyPr/>
          <a:lstStyle/>
          <a:p>
            <a:fld id="{AC1342B5-1808-40AC-B912-22D136579014}" type="datetimeFigureOut">
              <a:rPr lang="en-PH" smtClean="0"/>
              <a:t>1 Apr 2019</a:t>
            </a:fld>
            <a:endParaRPr lang="en-PH"/>
          </a:p>
        </p:txBody>
      </p:sp>
      <p:sp>
        <p:nvSpPr>
          <p:cNvPr id="3" name="Footer Placeholder 2">
            <a:extLst>
              <a:ext uri="{FF2B5EF4-FFF2-40B4-BE49-F238E27FC236}">
                <a16:creationId xmlns:a16="http://schemas.microsoft.com/office/drawing/2014/main" id="{7087E897-04BE-4481-B7C1-4CA3C30481CE}"/>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9E49D5B0-3452-4E8F-B56E-5AD052A1226D}"/>
              </a:ext>
            </a:extLst>
          </p:cNvPr>
          <p:cNvSpPr>
            <a:spLocks noGrp="1"/>
          </p:cNvSpPr>
          <p:nvPr>
            <p:ph type="sldNum" sz="quarter" idx="12"/>
          </p:nvPr>
        </p:nvSpPr>
        <p:spPr/>
        <p:txBody>
          <a:bodyPr/>
          <a:lstStyle/>
          <a:p>
            <a:fld id="{391E914E-F697-4CD5-B2F3-B286E092217B}" type="slidenum">
              <a:rPr lang="en-PH" smtClean="0"/>
              <a:t>‹#›</a:t>
            </a:fld>
            <a:endParaRPr lang="en-PH"/>
          </a:p>
        </p:txBody>
      </p:sp>
    </p:spTree>
    <p:extLst>
      <p:ext uri="{BB962C8B-B14F-4D97-AF65-F5344CB8AC3E}">
        <p14:creationId xmlns:p14="http://schemas.microsoft.com/office/powerpoint/2010/main" val="254826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9253-86E1-4CA4-A555-FA68B4AC62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55B45F29-C5B3-4B2E-8207-4CCC39711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CA5C068E-FD88-4269-94D2-F232DBC42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0177FD-987F-47F6-B08A-2EF688BF6B5B}"/>
              </a:ext>
            </a:extLst>
          </p:cNvPr>
          <p:cNvSpPr>
            <a:spLocks noGrp="1"/>
          </p:cNvSpPr>
          <p:nvPr>
            <p:ph type="dt" sz="half" idx="10"/>
          </p:nvPr>
        </p:nvSpPr>
        <p:spPr/>
        <p:txBody>
          <a:bodyPr/>
          <a:lstStyle/>
          <a:p>
            <a:fld id="{AC1342B5-1808-40AC-B912-22D136579014}" type="datetimeFigureOut">
              <a:rPr lang="en-PH" smtClean="0"/>
              <a:t>1 Apr 2019</a:t>
            </a:fld>
            <a:endParaRPr lang="en-PH"/>
          </a:p>
        </p:txBody>
      </p:sp>
      <p:sp>
        <p:nvSpPr>
          <p:cNvPr id="6" name="Footer Placeholder 5">
            <a:extLst>
              <a:ext uri="{FF2B5EF4-FFF2-40B4-BE49-F238E27FC236}">
                <a16:creationId xmlns:a16="http://schemas.microsoft.com/office/drawing/2014/main" id="{13FB7A13-2660-4B4D-80ED-7BAA27CAC383}"/>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1BE02894-8E45-4B35-BDB2-08B587BCFEF6}"/>
              </a:ext>
            </a:extLst>
          </p:cNvPr>
          <p:cNvSpPr>
            <a:spLocks noGrp="1"/>
          </p:cNvSpPr>
          <p:nvPr>
            <p:ph type="sldNum" sz="quarter" idx="12"/>
          </p:nvPr>
        </p:nvSpPr>
        <p:spPr/>
        <p:txBody>
          <a:bodyPr/>
          <a:lstStyle/>
          <a:p>
            <a:fld id="{391E914E-F697-4CD5-B2F3-B286E092217B}" type="slidenum">
              <a:rPr lang="en-PH" smtClean="0"/>
              <a:t>‹#›</a:t>
            </a:fld>
            <a:endParaRPr lang="en-PH"/>
          </a:p>
        </p:txBody>
      </p:sp>
    </p:spTree>
    <p:extLst>
      <p:ext uri="{BB962C8B-B14F-4D97-AF65-F5344CB8AC3E}">
        <p14:creationId xmlns:p14="http://schemas.microsoft.com/office/powerpoint/2010/main" val="420475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A766-F1D9-4B59-8622-B956D11D87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767E7661-5D6C-4A4D-873A-40E58F6868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BE994D73-7F9B-4DDE-B184-3DC00C176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5AD49-8E48-4485-8033-6B5B42976C68}"/>
              </a:ext>
            </a:extLst>
          </p:cNvPr>
          <p:cNvSpPr>
            <a:spLocks noGrp="1"/>
          </p:cNvSpPr>
          <p:nvPr>
            <p:ph type="dt" sz="half" idx="10"/>
          </p:nvPr>
        </p:nvSpPr>
        <p:spPr/>
        <p:txBody>
          <a:bodyPr/>
          <a:lstStyle/>
          <a:p>
            <a:fld id="{AC1342B5-1808-40AC-B912-22D136579014}" type="datetimeFigureOut">
              <a:rPr lang="en-PH" smtClean="0"/>
              <a:t>1 Apr 2019</a:t>
            </a:fld>
            <a:endParaRPr lang="en-PH"/>
          </a:p>
        </p:txBody>
      </p:sp>
      <p:sp>
        <p:nvSpPr>
          <p:cNvPr id="6" name="Footer Placeholder 5">
            <a:extLst>
              <a:ext uri="{FF2B5EF4-FFF2-40B4-BE49-F238E27FC236}">
                <a16:creationId xmlns:a16="http://schemas.microsoft.com/office/drawing/2014/main" id="{F8C8614D-F7D8-4161-82A4-23B9145498CD}"/>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5D9F831E-DF6F-4AF8-8D48-F199B4F6EA08}"/>
              </a:ext>
            </a:extLst>
          </p:cNvPr>
          <p:cNvSpPr>
            <a:spLocks noGrp="1"/>
          </p:cNvSpPr>
          <p:nvPr>
            <p:ph type="sldNum" sz="quarter" idx="12"/>
          </p:nvPr>
        </p:nvSpPr>
        <p:spPr/>
        <p:txBody>
          <a:bodyPr/>
          <a:lstStyle/>
          <a:p>
            <a:fld id="{391E914E-F697-4CD5-B2F3-B286E092217B}" type="slidenum">
              <a:rPr lang="en-PH" smtClean="0"/>
              <a:t>‹#›</a:t>
            </a:fld>
            <a:endParaRPr lang="en-PH"/>
          </a:p>
        </p:txBody>
      </p:sp>
    </p:spTree>
    <p:extLst>
      <p:ext uri="{BB962C8B-B14F-4D97-AF65-F5344CB8AC3E}">
        <p14:creationId xmlns:p14="http://schemas.microsoft.com/office/powerpoint/2010/main" val="120437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4398E-B238-4CD5-9D13-63AE75DF89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70E5B2C8-BC0E-4297-9268-F9853CD2E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A975501-13C3-463A-9A75-D1009BC1AE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342B5-1808-40AC-B912-22D136579014}" type="datetimeFigureOut">
              <a:rPr lang="en-PH" smtClean="0"/>
              <a:t>1 Apr 2019</a:t>
            </a:fld>
            <a:endParaRPr lang="en-PH"/>
          </a:p>
        </p:txBody>
      </p:sp>
      <p:sp>
        <p:nvSpPr>
          <p:cNvPr id="5" name="Footer Placeholder 4">
            <a:extLst>
              <a:ext uri="{FF2B5EF4-FFF2-40B4-BE49-F238E27FC236}">
                <a16:creationId xmlns:a16="http://schemas.microsoft.com/office/drawing/2014/main" id="{C747CE8F-997E-4A90-941C-2AC6AE997E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07109368-C512-4D89-851A-73D4D1A73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E914E-F697-4CD5-B2F3-B286E092217B}" type="slidenum">
              <a:rPr lang="en-PH" smtClean="0"/>
              <a:t>‹#›</a:t>
            </a:fld>
            <a:endParaRPr lang="en-PH"/>
          </a:p>
        </p:txBody>
      </p:sp>
    </p:spTree>
    <p:extLst>
      <p:ext uri="{BB962C8B-B14F-4D97-AF65-F5344CB8AC3E}">
        <p14:creationId xmlns:p14="http://schemas.microsoft.com/office/powerpoint/2010/main" val="2144218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21.svg"/><Relationship Id="rId21" Type="http://schemas.openxmlformats.org/officeDocument/2006/relationships/image" Target="../media/image39.sv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21.svg"/><Relationship Id="rId21" Type="http://schemas.openxmlformats.org/officeDocument/2006/relationships/image" Target="../media/image39.sv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YaaQUGPXtn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4F1407A-4197-4346-B38C-7A89E2A165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5117334" y="5248537"/>
            <a:ext cx="7143324" cy="1871258"/>
          </a:xfrm>
          <a:prstGeom prst="rect">
            <a:avLst/>
          </a:prstGeom>
        </p:spPr>
      </p:pic>
      <p:pic>
        <p:nvPicPr>
          <p:cNvPr id="5" name="Graphic 4">
            <a:extLst>
              <a:ext uri="{FF2B5EF4-FFF2-40B4-BE49-F238E27FC236}">
                <a16:creationId xmlns:a16="http://schemas.microsoft.com/office/drawing/2014/main" id="{91F6A899-5B99-4326-99A9-AB999B25B9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64781" flipV="1">
            <a:off x="932223" y="1834732"/>
            <a:ext cx="7000875" cy="3609975"/>
          </a:xfrm>
          <a:prstGeom prst="rect">
            <a:avLst/>
          </a:prstGeom>
        </p:spPr>
      </p:pic>
      <p:sp>
        <p:nvSpPr>
          <p:cNvPr id="4" name="TextBox 3">
            <a:extLst>
              <a:ext uri="{FF2B5EF4-FFF2-40B4-BE49-F238E27FC236}">
                <a16:creationId xmlns:a16="http://schemas.microsoft.com/office/drawing/2014/main" id="{84542569-22A2-4DBA-AF3D-791A61865834}"/>
              </a:ext>
            </a:extLst>
          </p:cNvPr>
          <p:cNvSpPr txBox="1"/>
          <p:nvPr/>
        </p:nvSpPr>
        <p:spPr>
          <a:xfrm>
            <a:off x="1118695" y="2505801"/>
            <a:ext cx="5750560" cy="2246769"/>
          </a:xfrm>
          <a:prstGeom prst="rect">
            <a:avLst/>
          </a:prstGeom>
          <a:noFill/>
        </p:spPr>
        <p:txBody>
          <a:bodyPr wrap="square" rtlCol="0">
            <a:spAutoFit/>
          </a:bodyPr>
          <a:lstStyle/>
          <a:p>
            <a:pPr algn="ctr"/>
            <a:r>
              <a:rPr lang="en-US" sz="2800" b="1" dirty="0">
                <a:latin typeface="AP Letter" panose="02000603000000020004" pitchFamily="2" charset="0"/>
              </a:rPr>
              <a:t>How can we sustainably support our native pollinators while contributing to our school’s kitchen throughout the year?</a:t>
            </a:r>
          </a:p>
        </p:txBody>
      </p:sp>
      <p:pic>
        <p:nvPicPr>
          <p:cNvPr id="3" name="Picture 2">
            <a:extLst>
              <a:ext uri="{FF2B5EF4-FFF2-40B4-BE49-F238E27FC236}">
                <a16:creationId xmlns:a16="http://schemas.microsoft.com/office/drawing/2014/main" id="{57F3D623-553A-4450-B638-5FA9124BA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9888" y="774243"/>
            <a:ext cx="3428712" cy="5819434"/>
          </a:xfrm>
          <a:prstGeom prst="rect">
            <a:avLst/>
          </a:prstGeom>
        </p:spPr>
      </p:pic>
      <p:pic>
        <p:nvPicPr>
          <p:cNvPr id="7" name="Picture 6">
            <a:extLst>
              <a:ext uri="{FF2B5EF4-FFF2-40B4-BE49-F238E27FC236}">
                <a16:creationId xmlns:a16="http://schemas.microsoft.com/office/drawing/2014/main" id="{B9997FF1-50B9-4F91-9783-93A9084D7D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00" y="2174582"/>
            <a:ext cx="717226" cy="662438"/>
          </a:xfrm>
          <a:prstGeom prst="rect">
            <a:avLst/>
          </a:prstGeom>
        </p:spPr>
      </p:pic>
      <p:pic>
        <p:nvPicPr>
          <p:cNvPr id="9" name="Picture 8">
            <a:extLst>
              <a:ext uri="{FF2B5EF4-FFF2-40B4-BE49-F238E27FC236}">
                <a16:creationId xmlns:a16="http://schemas.microsoft.com/office/drawing/2014/main" id="{EB283B44-22D3-4722-9D18-7D190848C2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3150" y="922400"/>
            <a:ext cx="1764184" cy="1417792"/>
          </a:xfrm>
          <a:prstGeom prst="rect">
            <a:avLst/>
          </a:prstGeom>
        </p:spPr>
      </p:pic>
      <p:pic>
        <p:nvPicPr>
          <p:cNvPr id="10" name="Graphic 9">
            <a:extLst>
              <a:ext uri="{FF2B5EF4-FFF2-40B4-BE49-F238E27FC236}">
                <a16:creationId xmlns:a16="http://schemas.microsoft.com/office/drawing/2014/main" id="{940145EA-1303-40D4-8628-C068559615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907817">
            <a:off x="6471530" y="4018475"/>
            <a:ext cx="1399337" cy="2460124"/>
          </a:xfrm>
          <a:prstGeom prst="rect">
            <a:avLst/>
          </a:prstGeom>
        </p:spPr>
      </p:pic>
    </p:spTree>
    <p:extLst>
      <p:ext uri="{BB962C8B-B14F-4D97-AF65-F5344CB8AC3E}">
        <p14:creationId xmlns:p14="http://schemas.microsoft.com/office/powerpoint/2010/main" val="169202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aphic 63">
            <a:extLst>
              <a:ext uri="{FF2B5EF4-FFF2-40B4-BE49-F238E27FC236}">
                <a16:creationId xmlns:a16="http://schemas.microsoft.com/office/drawing/2014/main" id="{A7D75338-0938-4C44-8DD0-C8854816C7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18440" flipH="1">
            <a:off x="3480145" y="5757443"/>
            <a:ext cx="1075014" cy="1464512"/>
          </a:xfrm>
          <a:prstGeom prst="rect">
            <a:avLst/>
          </a:prstGeom>
        </p:spPr>
      </p:pic>
      <p:pic>
        <p:nvPicPr>
          <p:cNvPr id="57" name="Graphic 56">
            <a:extLst>
              <a:ext uri="{FF2B5EF4-FFF2-40B4-BE49-F238E27FC236}">
                <a16:creationId xmlns:a16="http://schemas.microsoft.com/office/drawing/2014/main" id="{B19A1D07-F5A5-4337-894D-C7ECC40B27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0721" y="5916879"/>
            <a:ext cx="1592053" cy="1502779"/>
          </a:xfrm>
          <a:prstGeom prst="rect">
            <a:avLst/>
          </a:prstGeom>
        </p:spPr>
      </p:pic>
      <p:pic>
        <p:nvPicPr>
          <p:cNvPr id="42" name="Graphic 41">
            <a:extLst>
              <a:ext uri="{FF2B5EF4-FFF2-40B4-BE49-F238E27FC236}">
                <a16:creationId xmlns:a16="http://schemas.microsoft.com/office/drawing/2014/main" id="{33BB96ED-3D8A-42B6-95F7-FE4B29CDCA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106" y="5709408"/>
            <a:ext cx="1592053" cy="1502779"/>
          </a:xfrm>
          <a:prstGeom prst="rect">
            <a:avLst/>
          </a:prstGeom>
        </p:spPr>
      </p:pic>
      <p:grpSp>
        <p:nvGrpSpPr>
          <p:cNvPr id="5" name="Group 4">
            <a:extLst>
              <a:ext uri="{FF2B5EF4-FFF2-40B4-BE49-F238E27FC236}">
                <a16:creationId xmlns:a16="http://schemas.microsoft.com/office/drawing/2014/main" id="{9C7CBB6A-600E-4A50-9A6F-E89938E0C0AE}"/>
              </a:ext>
            </a:extLst>
          </p:cNvPr>
          <p:cNvGrpSpPr/>
          <p:nvPr/>
        </p:nvGrpSpPr>
        <p:grpSpPr>
          <a:xfrm>
            <a:off x="334963" y="972820"/>
            <a:ext cx="11557000" cy="5007451"/>
            <a:chOff x="334963" y="972820"/>
            <a:chExt cx="11557000" cy="5222240"/>
          </a:xfrm>
        </p:grpSpPr>
        <p:sp>
          <p:nvSpPr>
            <p:cNvPr id="24" name="Rectangle: Rounded Corners 23">
              <a:extLst>
                <a:ext uri="{FF2B5EF4-FFF2-40B4-BE49-F238E27FC236}">
                  <a16:creationId xmlns:a16="http://schemas.microsoft.com/office/drawing/2014/main" id="{2D941C4D-A0F2-4451-B45D-089228B3B686}"/>
                </a:ext>
              </a:extLst>
            </p:cNvPr>
            <p:cNvSpPr/>
            <p:nvPr/>
          </p:nvSpPr>
          <p:spPr>
            <a:xfrm>
              <a:off x="334963"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 name="Rectangle: Rounded Corners 6">
              <a:extLst>
                <a:ext uri="{FF2B5EF4-FFF2-40B4-BE49-F238E27FC236}">
                  <a16:creationId xmlns:a16="http://schemas.microsoft.com/office/drawing/2014/main" id="{B580207D-D500-4475-BC75-B025A8BDCC4F}"/>
                </a:ext>
              </a:extLst>
            </p:cNvPr>
            <p:cNvSpPr/>
            <p:nvPr/>
          </p:nvSpPr>
          <p:spPr>
            <a:xfrm>
              <a:off x="1779588"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8" name="Rectangle: Rounded Corners 7">
              <a:extLst>
                <a:ext uri="{FF2B5EF4-FFF2-40B4-BE49-F238E27FC236}">
                  <a16:creationId xmlns:a16="http://schemas.microsoft.com/office/drawing/2014/main" id="{2800B752-65AD-480E-A670-5A4C6ADB5410}"/>
                </a:ext>
              </a:extLst>
            </p:cNvPr>
            <p:cNvSpPr/>
            <p:nvPr/>
          </p:nvSpPr>
          <p:spPr>
            <a:xfrm>
              <a:off x="3224213"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 name="Rectangle: Rounded Corners 10">
              <a:extLst>
                <a:ext uri="{FF2B5EF4-FFF2-40B4-BE49-F238E27FC236}">
                  <a16:creationId xmlns:a16="http://schemas.microsoft.com/office/drawing/2014/main" id="{2584FF5E-A1BA-41E3-808B-E78210EB48F2}"/>
                </a:ext>
              </a:extLst>
            </p:cNvPr>
            <p:cNvSpPr/>
            <p:nvPr/>
          </p:nvSpPr>
          <p:spPr>
            <a:xfrm>
              <a:off x="4668838"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2" name="Rectangle: Rounded Corners 11">
              <a:extLst>
                <a:ext uri="{FF2B5EF4-FFF2-40B4-BE49-F238E27FC236}">
                  <a16:creationId xmlns:a16="http://schemas.microsoft.com/office/drawing/2014/main" id="{552FD8E4-2DBB-4A3D-9FEF-39C4194A3F09}"/>
                </a:ext>
              </a:extLst>
            </p:cNvPr>
            <p:cNvSpPr/>
            <p:nvPr/>
          </p:nvSpPr>
          <p:spPr>
            <a:xfrm>
              <a:off x="6113463"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Rounded Corners 12">
              <a:extLst>
                <a:ext uri="{FF2B5EF4-FFF2-40B4-BE49-F238E27FC236}">
                  <a16:creationId xmlns:a16="http://schemas.microsoft.com/office/drawing/2014/main" id="{2317A5C6-DBD8-4CC0-B6D4-819720437812}"/>
                </a:ext>
              </a:extLst>
            </p:cNvPr>
            <p:cNvSpPr/>
            <p:nvPr/>
          </p:nvSpPr>
          <p:spPr>
            <a:xfrm>
              <a:off x="7558088"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4" name="Rectangle: Rounded Corners 13">
              <a:extLst>
                <a:ext uri="{FF2B5EF4-FFF2-40B4-BE49-F238E27FC236}">
                  <a16:creationId xmlns:a16="http://schemas.microsoft.com/office/drawing/2014/main" id="{AA29441A-2ADC-4E03-8D2E-E70A93BFD814}"/>
                </a:ext>
              </a:extLst>
            </p:cNvPr>
            <p:cNvSpPr/>
            <p:nvPr/>
          </p:nvSpPr>
          <p:spPr>
            <a:xfrm>
              <a:off x="9002713"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5" name="Rectangle: Rounded Corners 14">
              <a:extLst>
                <a:ext uri="{FF2B5EF4-FFF2-40B4-BE49-F238E27FC236}">
                  <a16:creationId xmlns:a16="http://schemas.microsoft.com/office/drawing/2014/main" id="{ED764E59-C8EA-4BB6-B3D5-506646328F17}"/>
                </a:ext>
              </a:extLst>
            </p:cNvPr>
            <p:cNvSpPr/>
            <p:nvPr/>
          </p:nvSpPr>
          <p:spPr>
            <a:xfrm>
              <a:off x="10447338"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sp>
        <p:nvSpPr>
          <p:cNvPr id="20" name="TextBox 19">
            <a:extLst>
              <a:ext uri="{FF2B5EF4-FFF2-40B4-BE49-F238E27FC236}">
                <a16:creationId xmlns:a16="http://schemas.microsoft.com/office/drawing/2014/main" id="{590169CF-D493-4551-B3FE-1E3BE1B4F0C4}"/>
              </a:ext>
            </a:extLst>
          </p:cNvPr>
          <p:cNvSpPr txBox="1"/>
          <p:nvPr/>
        </p:nvSpPr>
        <p:spPr>
          <a:xfrm>
            <a:off x="383674" y="1046261"/>
            <a:ext cx="1347202" cy="307777"/>
          </a:xfrm>
          <a:prstGeom prst="rect">
            <a:avLst/>
          </a:prstGeom>
          <a:noFill/>
        </p:spPr>
        <p:txBody>
          <a:bodyPr wrap="square" rtlCol="0">
            <a:spAutoFit/>
          </a:bodyPr>
          <a:lstStyle/>
          <a:p>
            <a:pPr algn="ctr"/>
            <a:r>
              <a:rPr lang="en-US" sz="1400" b="1" dirty="0">
                <a:latin typeface="AP Letter" panose="02000603000000020004" pitchFamily="2" charset="0"/>
              </a:rPr>
              <a:t>Plant</a:t>
            </a:r>
          </a:p>
        </p:txBody>
      </p:sp>
      <p:sp>
        <p:nvSpPr>
          <p:cNvPr id="21" name="TextBox 20">
            <a:extLst>
              <a:ext uri="{FF2B5EF4-FFF2-40B4-BE49-F238E27FC236}">
                <a16:creationId xmlns:a16="http://schemas.microsoft.com/office/drawing/2014/main" id="{E640D7A8-FEBE-4692-85F3-C6A0037C5C76}"/>
              </a:ext>
            </a:extLst>
          </p:cNvPr>
          <p:cNvSpPr txBox="1"/>
          <p:nvPr/>
        </p:nvSpPr>
        <p:spPr>
          <a:xfrm>
            <a:off x="1828299" y="1046261"/>
            <a:ext cx="1347202" cy="523220"/>
          </a:xfrm>
          <a:prstGeom prst="rect">
            <a:avLst/>
          </a:prstGeom>
          <a:noFill/>
        </p:spPr>
        <p:txBody>
          <a:bodyPr wrap="square" rtlCol="0">
            <a:spAutoFit/>
          </a:bodyPr>
          <a:lstStyle/>
          <a:p>
            <a:pPr algn="ctr"/>
            <a:r>
              <a:rPr lang="en-US" sz="1400" b="1" dirty="0">
                <a:latin typeface="AP Letter" panose="02000603000000020004" pitchFamily="2" charset="0"/>
              </a:rPr>
              <a:t>When to plant</a:t>
            </a:r>
          </a:p>
        </p:txBody>
      </p:sp>
      <p:sp>
        <p:nvSpPr>
          <p:cNvPr id="22" name="TextBox 21">
            <a:extLst>
              <a:ext uri="{FF2B5EF4-FFF2-40B4-BE49-F238E27FC236}">
                <a16:creationId xmlns:a16="http://schemas.microsoft.com/office/drawing/2014/main" id="{953A786B-9774-4C8D-8654-35A85E633ABA}"/>
              </a:ext>
            </a:extLst>
          </p:cNvPr>
          <p:cNvSpPr txBox="1"/>
          <p:nvPr/>
        </p:nvSpPr>
        <p:spPr>
          <a:xfrm>
            <a:off x="3272924" y="1046261"/>
            <a:ext cx="1347202" cy="307777"/>
          </a:xfrm>
          <a:prstGeom prst="rect">
            <a:avLst/>
          </a:prstGeom>
          <a:noFill/>
        </p:spPr>
        <p:txBody>
          <a:bodyPr wrap="square" rtlCol="0">
            <a:spAutoFit/>
          </a:bodyPr>
          <a:lstStyle/>
          <a:p>
            <a:pPr algn="ctr"/>
            <a:r>
              <a:rPr lang="en-US" sz="1400" b="1" dirty="0">
                <a:latin typeface="AP Letter" panose="02000603000000020004" pitchFamily="2" charset="0"/>
              </a:rPr>
              <a:t>Type of soil</a:t>
            </a:r>
          </a:p>
        </p:txBody>
      </p:sp>
      <p:sp>
        <p:nvSpPr>
          <p:cNvPr id="23" name="TextBox 22">
            <a:extLst>
              <a:ext uri="{FF2B5EF4-FFF2-40B4-BE49-F238E27FC236}">
                <a16:creationId xmlns:a16="http://schemas.microsoft.com/office/drawing/2014/main" id="{E61267E0-B649-405D-A122-724DA34113BA}"/>
              </a:ext>
            </a:extLst>
          </p:cNvPr>
          <p:cNvSpPr txBox="1"/>
          <p:nvPr/>
        </p:nvSpPr>
        <p:spPr>
          <a:xfrm>
            <a:off x="4717549" y="1046261"/>
            <a:ext cx="1347202" cy="523220"/>
          </a:xfrm>
          <a:prstGeom prst="rect">
            <a:avLst/>
          </a:prstGeom>
          <a:noFill/>
        </p:spPr>
        <p:txBody>
          <a:bodyPr wrap="square" rtlCol="0">
            <a:spAutoFit/>
          </a:bodyPr>
          <a:lstStyle/>
          <a:p>
            <a:pPr algn="ctr"/>
            <a:r>
              <a:rPr lang="en-US" sz="1400" b="1" dirty="0">
                <a:latin typeface="AP Letter" panose="02000603000000020004" pitchFamily="2" charset="0"/>
              </a:rPr>
              <a:t>Amount of sunshine</a:t>
            </a:r>
          </a:p>
        </p:txBody>
      </p:sp>
      <p:sp>
        <p:nvSpPr>
          <p:cNvPr id="27" name="TextBox 26">
            <a:extLst>
              <a:ext uri="{FF2B5EF4-FFF2-40B4-BE49-F238E27FC236}">
                <a16:creationId xmlns:a16="http://schemas.microsoft.com/office/drawing/2014/main" id="{0718D0A0-6EF7-42D8-A329-F2081535EA6E}"/>
              </a:ext>
            </a:extLst>
          </p:cNvPr>
          <p:cNvSpPr txBox="1"/>
          <p:nvPr/>
        </p:nvSpPr>
        <p:spPr>
          <a:xfrm>
            <a:off x="6162174" y="1029314"/>
            <a:ext cx="1347202" cy="523220"/>
          </a:xfrm>
          <a:prstGeom prst="rect">
            <a:avLst/>
          </a:prstGeom>
          <a:noFill/>
        </p:spPr>
        <p:txBody>
          <a:bodyPr wrap="square" rtlCol="0">
            <a:spAutoFit/>
          </a:bodyPr>
          <a:lstStyle/>
          <a:p>
            <a:pPr algn="ctr"/>
            <a:r>
              <a:rPr lang="en-US" sz="1400" b="1" dirty="0">
                <a:latin typeface="AP Letter" panose="02000603000000020004" pitchFamily="2" charset="0"/>
              </a:rPr>
              <a:t>Type of climate</a:t>
            </a:r>
          </a:p>
        </p:txBody>
      </p:sp>
      <p:sp>
        <p:nvSpPr>
          <p:cNvPr id="28" name="TextBox 27">
            <a:extLst>
              <a:ext uri="{FF2B5EF4-FFF2-40B4-BE49-F238E27FC236}">
                <a16:creationId xmlns:a16="http://schemas.microsoft.com/office/drawing/2014/main" id="{F070444F-D2FE-40DB-B458-FECF73BE7522}"/>
              </a:ext>
            </a:extLst>
          </p:cNvPr>
          <p:cNvSpPr txBox="1"/>
          <p:nvPr/>
        </p:nvSpPr>
        <p:spPr>
          <a:xfrm>
            <a:off x="7606799" y="1029314"/>
            <a:ext cx="1347202" cy="523220"/>
          </a:xfrm>
          <a:prstGeom prst="rect">
            <a:avLst/>
          </a:prstGeom>
          <a:noFill/>
        </p:spPr>
        <p:txBody>
          <a:bodyPr wrap="square" rtlCol="0">
            <a:spAutoFit/>
          </a:bodyPr>
          <a:lstStyle/>
          <a:p>
            <a:pPr algn="ctr"/>
            <a:r>
              <a:rPr lang="en-US" sz="1400" b="1" dirty="0">
                <a:latin typeface="AP Letter" panose="02000603000000020004" pitchFamily="2" charset="0"/>
              </a:rPr>
              <a:t>Amount of water</a:t>
            </a:r>
          </a:p>
        </p:txBody>
      </p:sp>
      <p:sp>
        <p:nvSpPr>
          <p:cNvPr id="29" name="TextBox 28">
            <a:extLst>
              <a:ext uri="{FF2B5EF4-FFF2-40B4-BE49-F238E27FC236}">
                <a16:creationId xmlns:a16="http://schemas.microsoft.com/office/drawing/2014/main" id="{C4052A74-2DAB-43F1-AAE9-45DFB8AF38F1}"/>
              </a:ext>
            </a:extLst>
          </p:cNvPr>
          <p:cNvSpPr txBox="1"/>
          <p:nvPr/>
        </p:nvSpPr>
        <p:spPr>
          <a:xfrm>
            <a:off x="9051424" y="1029314"/>
            <a:ext cx="1347202" cy="523220"/>
          </a:xfrm>
          <a:prstGeom prst="rect">
            <a:avLst/>
          </a:prstGeom>
          <a:noFill/>
        </p:spPr>
        <p:txBody>
          <a:bodyPr wrap="square" rtlCol="0">
            <a:spAutoFit/>
          </a:bodyPr>
          <a:lstStyle/>
          <a:p>
            <a:pPr algn="ctr"/>
            <a:r>
              <a:rPr lang="en-US" sz="1400" b="1" dirty="0">
                <a:latin typeface="AP Letter" panose="02000603000000020004" pitchFamily="2" charset="0"/>
              </a:rPr>
              <a:t>Food needs</a:t>
            </a:r>
          </a:p>
          <a:p>
            <a:pPr algn="ctr"/>
            <a:endParaRPr lang="en-US" sz="1400" b="1" dirty="0">
              <a:latin typeface="AP Letter" panose="02000603000000020004" pitchFamily="2" charset="0"/>
            </a:endParaRPr>
          </a:p>
        </p:txBody>
      </p:sp>
      <p:sp>
        <p:nvSpPr>
          <p:cNvPr id="30" name="TextBox 29">
            <a:extLst>
              <a:ext uri="{FF2B5EF4-FFF2-40B4-BE49-F238E27FC236}">
                <a16:creationId xmlns:a16="http://schemas.microsoft.com/office/drawing/2014/main" id="{64F8E876-AB40-4969-B528-EAD49CC848A3}"/>
              </a:ext>
            </a:extLst>
          </p:cNvPr>
          <p:cNvSpPr txBox="1"/>
          <p:nvPr/>
        </p:nvSpPr>
        <p:spPr>
          <a:xfrm>
            <a:off x="10496049" y="1029314"/>
            <a:ext cx="1347202" cy="307777"/>
          </a:xfrm>
          <a:prstGeom prst="rect">
            <a:avLst/>
          </a:prstGeom>
          <a:noFill/>
        </p:spPr>
        <p:txBody>
          <a:bodyPr wrap="square" rtlCol="0">
            <a:spAutoFit/>
          </a:bodyPr>
          <a:lstStyle/>
          <a:p>
            <a:pPr algn="ctr"/>
            <a:r>
              <a:rPr lang="en-US" sz="1400" b="1" dirty="0">
                <a:latin typeface="AP Letter" panose="02000603000000020004" pitchFamily="2" charset="0"/>
              </a:rPr>
              <a:t>Other notes</a:t>
            </a:r>
          </a:p>
        </p:txBody>
      </p:sp>
      <p:cxnSp>
        <p:nvCxnSpPr>
          <p:cNvPr id="31" name="Straight Connector 30">
            <a:extLst>
              <a:ext uri="{FF2B5EF4-FFF2-40B4-BE49-F238E27FC236}">
                <a16:creationId xmlns:a16="http://schemas.microsoft.com/office/drawing/2014/main" id="{2BF8825F-458F-4502-83E5-9C926E15FA42}"/>
              </a:ext>
            </a:extLst>
          </p:cNvPr>
          <p:cNvCxnSpPr/>
          <p:nvPr/>
        </p:nvCxnSpPr>
        <p:spPr>
          <a:xfrm>
            <a:off x="334963" y="1610121"/>
            <a:ext cx="1155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1718E83-4F67-42CF-BF5B-6836C43E3B80}"/>
              </a:ext>
            </a:extLst>
          </p:cNvPr>
          <p:cNvCxnSpPr/>
          <p:nvPr/>
        </p:nvCxnSpPr>
        <p:spPr>
          <a:xfrm>
            <a:off x="326231" y="2338479"/>
            <a:ext cx="1155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A5A915A-CCD9-49EB-81A4-739D19FA7140}"/>
              </a:ext>
            </a:extLst>
          </p:cNvPr>
          <p:cNvCxnSpPr/>
          <p:nvPr/>
        </p:nvCxnSpPr>
        <p:spPr>
          <a:xfrm>
            <a:off x="326231" y="3066837"/>
            <a:ext cx="1155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D665CC-D339-4D3F-935B-1DB569350819}"/>
              </a:ext>
            </a:extLst>
          </p:cNvPr>
          <p:cNvCxnSpPr/>
          <p:nvPr/>
        </p:nvCxnSpPr>
        <p:spPr>
          <a:xfrm>
            <a:off x="326231" y="3795195"/>
            <a:ext cx="1155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CCB019-13E3-4F96-AAC0-4D1F96284921}"/>
              </a:ext>
            </a:extLst>
          </p:cNvPr>
          <p:cNvCxnSpPr/>
          <p:nvPr/>
        </p:nvCxnSpPr>
        <p:spPr>
          <a:xfrm>
            <a:off x="326231" y="4523553"/>
            <a:ext cx="1155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1B5146-A267-4109-814E-604D7E977A7C}"/>
              </a:ext>
            </a:extLst>
          </p:cNvPr>
          <p:cNvCxnSpPr/>
          <p:nvPr/>
        </p:nvCxnSpPr>
        <p:spPr>
          <a:xfrm>
            <a:off x="326231" y="5251911"/>
            <a:ext cx="1155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Graphic 40">
            <a:extLst>
              <a:ext uri="{FF2B5EF4-FFF2-40B4-BE49-F238E27FC236}">
                <a16:creationId xmlns:a16="http://schemas.microsoft.com/office/drawing/2014/main" id="{47D6C7B0-DD80-4E25-BEA0-692E2A9FCE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3378" y="5651634"/>
            <a:ext cx="1554861" cy="1618326"/>
          </a:xfrm>
          <a:prstGeom prst="rect">
            <a:avLst/>
          </a:prstGeom>
        </p:spPr>
      </p:pic>
      <p:pic>
        <p:nvPicPr>
          <p:cNvPr id="44" name="Graphic 43">
            <a:extLst>
              <a:ext uri="{FF2B5EF4-FFF2-40B4-BE49-F238E27FC236}">
                <a16:creationId xmlns:a16="http://schemas.microsoft.com/office/drawing/2014/main" id="{99A03FE3-FEDE-4450-93B6-5697988877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58788" flipH="1">
            <a:off x="11060764" y="5389496"/>
            <a:ext cx="1313211" cy="1789012"/>
          </a:xfrm>
          <a:prstGeom prst="rect">
            <a:avLst/>
          </a:prstGeom>
        </p:spPr>
      </p:pic>
      <p:pic>
        <p:nvPicPr>
          <p:cNvPr id="46" name="Graphic 45">
            <a:extLst>
              <a:ext uri="{FF2B5EF4-FFF2-40B4-BE49-F238E27FC236}">
                <a16:creationId xmlns:a16="http://schemas.microsoft.com/office/drawing/2014/main" id="{31E7FB2D-8AF2-473F-89F2-2CB0CD7525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39664" y="6121207"/>
            <a:ext cx="942975" cy="990600"/>
          </a:xfrm>
          <a:prstGeom prst="rect">
            <a:avLst/>
          </a:prstGeom>
        </p:spPr>
      </p:pic>
      <p:pic>
        <p:nvPicPr>
          <p:cNvPr id="47" name="Graphic 46">
            <a:extLst>
              <a:ext uri="{FF2B5EF4-FFF2-40B4-BE49-F238E27FC236}">
                <a16:creationId xmlns:a16="http://schemas.microsoft.com/office/drawing/2014/main" id="{9226D5D0-DB76-481A-9620-A91493A5B58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835326" flipH="1">
            <a:off x="9474247" y="5419414"/>
            <a:ext cx="1206483" cy="1880697"/>
          </a:xfrm>
          <a:prstGeom prst="rect">
            <a:avLst/>
          </a:prstGeom>
        </p:spPr>
      </p:pic>
      <p:pic>
        <p:nvPicPr>
          <p:cNvPr id="48" name="Graphic 47">
            <a:extLst>
              <a:ext uri="{FF2B5EF4-FFF2-40B4-BE49-F238E27FC236}">
                <a16:creationId xmlns:a16="http://schemas.microsoft.com/office/drawing/2014/main" id="{D4C290B9-4A39-482E-B4FC-59F51141FC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73760" y="6118179"/>
            <a:ext cx="844479" cy="954628"/>
          </a:xfrm>
          <a:prstGeom prst="rect">
            <a:avLst/>
          </a:prstGeom>
        </p:spPr>
      </p:pic>
      <p:pic>
        <p:nvPicPr>
          <p:cNvPr id="52" name="Graphic 51">
            <a:extLst>
              <a:ext uri="{FF2B5EF4-FFF2-40B4-BE49-F238E27FC236}">
                <a16:creationId xmlns:a16="http://schemas.microsoft.com/office/drawing/2014/main" id="{9CF53EC0-470F-4CA1-B23E-214A102FF2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80728" y="6297887"/>
            <a:ext cx="791063" cy="774920"/>
          </a:xfrm>
          <a:prstGeom prst="rect">
            <a:avLst/>
          </a:prstGeom>
        </p:spPr>
      </p:pic>
      <p:pic>
        <p:nvPicPr>
          <p:cNvPr id="53" name="Graphic 52">
            <a:extLst>
              <a:ext uri="{FF2B5EF4-FFF2-40B4-BE49-F238E27FC236}">
                <a16:creationId xmlns:a16="http://schemas.microsoft.com/office/drawing/2014/main" id="{954687C0-34EF-449F-B204-FDD2331FE3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686002">
            <a:off x="8019102" y="6216154"/>
            <a:ext cx="778358" cy="762474"/>
          </a:xfrm>
          <a:prstGeom prst="rect">
            <a:avLst/>
          </a:prstGeom>
        </p:spPr>
      </p:pic>
      <p:pic>
        <p:nvPicPr>
          <p:cNvPr id="54" name="Graphic 53">
            <a:extLst>
              <a:ext uri="{FF2B5EF4-FFF2-40B4-BE49-F238E27FC236}">
                <a16:creationId xmlns:a16="http://schemas.microsoft.com/office/drawing/2014/main" id="{334CC922-58D0-4CCD-963A-BDD98B958A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87421" y="6140546"/>
            <a:ext cx="1044955" cy="1097731"/>
          </a:xfrm>
          <a:prstGeom prst="rect">
            <a:avLst/>
          </a:prstGeom>
        </p:spPr>
      </p:pic>
      <p:pic>
        <p:nvPicPr>
          <p:cNvPr id="55" name="Graphic 54">
            <a:extLst>
              <a:ext uri="{FF2B5EF4-FFF2-40B4-BE49-F238E27FC236}">
                <a16:creationId xmlns:a16="http://schemas.microsoft.com/office/drawing/2014/main" id="{2B03991C-F460-40AA-A54D-4F293770DF4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49308" y="5917393"/>
            <a:ext cx="1009367" cy="1273356"/>
          </a:xfrm>
          <a:prstGeom prst="rect">
            <a:avLst/>
          </a:prstGeom>
        </p:spPr>
      </p:pic>
      <p:pic>
        <p:nvPicPr>
          <p:cNvPr id="56" name="Graphic 55">
            <a:extLst>
              <a:ext uri="{FF2B5EF4-FFF2-40B4-BE49-F238E27FC236}">
                <a16:creationId xmlns:a16="http://schemas.microsoft.com/office/drawing/2014/main" id="{607A718F-668E-4740-8A17-C4B862B691E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5855" y="6108333"/>
            <a:ext cx="731605" cy="922948"/>
          </a:xfrm>
          <a:prstGeom prst="rect">
            <a:avLst/>
          </a:prstGeom>
        </p:spPr>
      </p:pic>
      <p:pic>
        <p:nvPicPr>
          <p:cNvPr id="59" name="Graphic 58">
            <a:extLst>
              <a:ext uri="{FF2B5EF4-FFF2-40B4-BE49-F238E27FC236}">
                <a16:creationId xmlns:a16="http://schemas.microsoft.com/office/drawing/2014/main" id="{FCF32D57-06AF-4F6D-9AA7-5A46263571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3451462" flipH="1">
            <a:off x="4967063" y="5514201"/>
            <a:ext cx="1206483" cy="1880697"/>
          </a:xfrm>
          <a:prstGeom prst="rect">
            <a:avLst/>
          </a:prstGeom>
        </p:spPr>
      </p:pic>
      <p:pic>
        <p:nvPicPr>
          <p:cNvPr id="61" name="Graphic 60">
            <a:extLst>
              <a:ext uri="{FF2B5EF4-FFF2-40B4-BE49-F238E27FC236}">
                <a16:creationId xmlns:a16="http://schemas.microsoft.com/office/drawing/2014/main" id="{B7A2F6D4-AC03-423F-B193-27509C67FB4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561395" flipH="1">
            <a:off x="5522861" y="6379690"/>
            <a:ext cx="688798" cy="778641"/>
          </a:xfrm>
          <a:prstGeom prst="rect">
            <a:avLst/>
          </a:prstGeom>
        </p:spPr>
      </p:pic>
      <p:pic>
        <p:nvPicPr>
          <p:cNvPr id="62" name="Graphic 61">
            <a:extLst>
              <a:ext uri="{FF2B5EF4-FFF2-40B4-BE49-F238E27FC236}">
                <a16:creationId xmlns:a16="http://schemas.microsoft.com/office/drawing/2014/main" id="{378DEDBE-5BCB-4C44-A00D-6442E874E5B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589073" y="6053712"/>
            <a:ext cx="1069944" cy="1031733"/>
          </a:xfrm>
          <a:prstGeom prst="rect">
            <a:avLst/>
          </a:prstGeom>
        </p:spPr>
      </p:pic>
      <p:pic>
        <p:nvPicPr>
          <p:cNvPr id="63" name="Graphic 62">
            <a:extLst>
              <a:ext uri="{FF2B5EF4-FFF2-40B4-BE49-F238E27FC236}">
                <a16:creationId xmlns:a16="http://schemas.microsoft.com/office/drawing/2014/main" id="{63FF8801-25F9-45CE-9D1D-9AACED73DBB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140329" y="6329151"/>
            <a:ext cx="941963" cy="743656"/>
          </a:xfrm>
          <a:prstGeom prst="rect">
            <a:avLst/>
          </a:prstGeom>
        </p:spPr>
      </p:pic>
      <p:sp>
        <p:nvSpPr>
          <p:cNvPr id="43" name="TextBox 42">
            <a:extLst>
              <a:ext uri="{FF2B5EF4-FFF2-40B4-BE49-F238E27FC236}">
                <a16:creationId xmlns:a16="http://schemas.microsoft.com/office/drawing/2014/main" id="{570CAFA9-2986-4C74-B70C-CC11AAF30981}"/>
              </a:ext>
            </a:extLst>
          </p:cNvPr>
          <p:cNvSpPr txBox="1"/>
          <p:nvPr/>
        </p:nvSpPr>
        <p:spPr>
          <a:xfrm>
            <a:off x="2612505" y="368300"/>
            <a:ext cx="6966989" cy="523220"/>
          </a:xfrm>
          <a:prstGeom prst="rect">
            <a:avLst/>
          </a:prstGeom>
          <a:noFill/>
        </p:spPr>
        <p:txBody>
          <a:bodyPr wrap="square" rtlCol="0">
            <a:spAutoFit/>
          </a:bodyPr>
          <a:lstStyle/>
          <a:p>
            <a:pPr algn="ctr"/>
            <a:r>
              <a:rPr lang="en-US" sz="2800" b="1" dirty="0">
                <a:latin typeface="AP Letter" panose="02000603000000020004" pitchFamily="2" charset="0"/>
              </a:rPr>
              <a:t>Comparing Fruit and Veggie needs</a:t>
            </a:r>
          </a:p>
        </p:txBody>
      </p:sp>
    </p:spTree>
    <p:extLst>
      <p:ext uri="{BB962C8B-B14F-4D97-AF65-F5344CB8AC3E}">
        <p14:creationId xmlns:p14="http://schemas.microsoft.com/office/powerpoint/2010/main" val="1258034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aphic 63">
            <a:extLst>
              <a:ext uri="{FF2B5EF4-FFF2-40B4-BE49-F238E27FC236}">
                <a16:creationId xmlns:a16="http://schemas.microsoft.com/office/drawing/2014/main" id="{A7D75338-0938-4C44-8DD0-C8854816C7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18440" flipH="1">
            <a:off x="3480145" y="5757443"/>
            <a:ext cx="1075014" cy="1464512"/>
          </a:xfrm>
          <a:prstGeom prst="rect">
            <a:avLst/>
          </a:prstGeom>
        </p:spPr>
      </p:pic>
      <p:pic>
        <p:nvPicPr>
          <p:cNvPr id="57" name="Graphic 56">
            <a:extLst>
              <a:ext uri="{FF2B5EF4-FFF2-40B4-BE49-F238E27FC236}">
                <a16:creationId xmlns:a16="http://schemas.microsoft.com/office/drawing/2014/main" id="{B19A1D07-F5A5-4337-894D-C7ECC40B27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0721" y="5916879"/>
            <a:ext cx="1592053" cy="1502779"/>
          </a:xfrm>
          <a:prstGeom prst="rect">
            <a:avLst/>
          </a:prstGeom>
        </p:spPr>
      </p:pic>
      <p:pic>
        <p:nvPicPr>
          <p:cNvPr id="42" name="Graphic 41">
            <a:extLst>
              <a:ext uri="{FF2B5EF4-FFF2-40B4-BE49-F238E27FC236}">
                <a16:creationId xmlns:a16="http://schemas.microsoft.com/office/drawing/2014/main" id="{33BB96ED-3D8A-42B6-95F7-FE4B29CDCA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106" y="5709408"/>
            <a:ext cx="1592053" cy="1502779"/>
          </a:xfrm>
          <a:prstGeom prst="rect">
            <a:avLst/>
          </a:prstGeom>
        </p:spPr>
      </p:pic>
      <p:grpSp>
        <p:nvGrpSpPr>
          <p:cNvPr id="5" name="Group 4">
            <a:extLst>
              <a:ext uri="{FF2B5EF4-FFF2-40B4-BE49-F238E27FC236}">
                <a16:creationId xmlns:a16="http://schemas.microsoft.com/office/drawing/2014/main" id="{9C7CBB6A-600E-4A50-9A6F-E89938E0C0AE}"/>
              </a:ext>
            </a:extLst>
          </p:cNvPr>
          <p:cNvGrpSpPr/>
          <p:nvPr/>
        </p:nvGrpSpPr>
        <p:grpSpPr>
          <a:xfrm>
            <a:off x="334963" y="972820"/>
            <a:ext cx="11557000" cy="5007451"/>
            <a:chOff x="334963" y="972820"/>
            <a:chExt cx="11557000" cy="5222240"/>
          </a:xfrm>
        </p:grpSpPr>
        <p:sp>
          <p:nvSpPr>
            <p:cNvPr id="24" name="Rectangle: Rounded Corners 23">
              <a:extLst>
                <a:ext uri="{FF2B5EF4-FFF2-40B4-BE49-F238E27FC236}">
                  <a16:creationId xmlns:a16="http://schemas.microsoft.com/office/drawing/2014/main" id="{2D941C4D-A0F2-4451-B45D-089228B3B686}"/>
                </a:ext>
              </a:extLst>
            </p:cNvPr>
            <p:cNvSpPr/>
            <p:nvPr/>
          </p:nvSpPr>
          <p:spPr>
            <a:xfrm>
              <a:off x="334963"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 name="Rectangle: Rounded Corners 6">
              <a:extLst>
                <a:ext uri="{FF2B5EF4-FFF2-40B4-BE49-F238E27FC236}">
                  <a16:creationId xmlns:a16="http://schemas.microsoft.com/office/drawing/2014/main" id="{B580207D-D500-4475-BC75-B025A8BDCC4F}"/>
                </a:ext>
              </a:extLst>
            </p:cNvPr>
            <p:cNvSpPr/>
            <p:nvPr/>
          </p:nvSpPr>
          <p:spPr>
            <a:xfrm>
              <a:off x="1779588"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8" name="Rectangle: Rounded Corners 7">
              <a:extLst>
                <a:ext uri="{FF2B5EF4-FFF2-40B4-BE49-F238E27FC236}">
                  <a16:creationId xmlns:a16="http://schemas.microsoft.com/office/drawing/2014/main" id="{2800B752-65AD-480E-A670-5A4C6ADB5410}"/>
                </a:ext>
              </a:extLst>
            </p:cNvPr>
            <p:cNvSpPr/>
            <p:nvPr/>
          </p:nvSpPr>
          <p:spPr>
            <a:xfrm>
              <a:off x="3224213"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1" name="Rectangle: Rounded Corners 10">
              <a:extLst>
                <a:ext uri="{FF2B5EF4-FFF2-40B4-BE49-F238E27FC236}">
                  <a16:creationId xmlns:a16="http://schemas.microsoft.com/office/drawing/2014/main" id="{2584FF5E-A1BA-41E3-808B-E78210EB48F2}"/>
                </a:ext>
              </a:extLst>
            </p:cNvPr>
            <p:cNvSpPr/>
            <p:nvPr/>
          </p:nvSpPr>
          <p:spPr>
            <a:xfrm>
              <a:off x="4668838"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2" name="Rectangle: Rounded Corners 11">
              <a:extLst>
                <a:ext uri="{FF2B5EF4-FFF2-40B4-BE49-F238E27FC236}">
                  <a16:creationId xmlns:a16="http://schemas.microsoft.com/office/drawing/2014/main" id="{552FD8E4-2DBB-4A3D-9FEF-39C4194A3F09}"/>
                </a:ext>
              </a:extLst>
            </p:cNvPr>
            <p:cNvSpPr/>
            <p:nvPr/>
          </p:nvSpPr>
          <p:spPr>
            <a:xfrm>
              <a:off x="6113463"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3" name="Rectangle: Rounded Corners 12">
              <a:extLst>
                <a:ext uri="{FF2B5EF4-FFF2-40B4-BE49-F238E27FC236}">
                  <a16:creationId xmlns:a16="http://schemas.microsoft.com/office/drawing/2014/main" id="{2317A5C6-DBD8-4CC0-B6D4-819720437812}"/>
                </a:ext>
              </a:extLst>
            </p:cNvPr>
            <p:cNvSpPr/>
            <p:nvPr/>
          </p:nvSpPr>
          <p:spPr>
            <a:xfrm>
              <a:off x="7558088"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4" name="Rectangle: Rounded Corners 13">
              <a:extLst>
                <a:ext uri="{FF2B5EF4-FFF2-40B4-BE49-F238E27FC236}">
                  <a16:creationId xmlns:a16="http://schemas.microsoft.com/office/drawing/2014/main" id="{AA29441A-2ADC-4E03-8D2E-E70A93BFD814}"/>
                </a:ext>
              </a:extLst>
            </p:cNvPr>
            <p:cNvSpPr/>
            <p:nvPr/>
          </p:nvSpPr>
          <p:spPr>
            <a:xfrm>
              <a:off x="9002713"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5" name="Rectangle: Rounded Corners 14">
              <a:extLst>
                <a:ext uri="{FF2B5EF4-FFF2-40B4-BE49-F238E27FC236}">
                  <a16:creationId xmlns:a16="http://schemas.microsoft.com/office/drawing/2014/main" id="{ED764E59-C8EA-4BB6-B3D5-506646328F17}"/>
                </a:ext>
              </a:extLst>
            </p:cNvPr>
            <p:cNvSpPr/>
            <p:nvPr/>
          </p:nvSpPr>
          <p:spPr>
            <a:xfrm>
              <a:off x="10447338" y="972820"/>
              <a:ext cx="144462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sp>
        <p:nvSpPr>
          <p:cNvPr id="20" name="TextBox 19">
            <a:extLst>
              <a:ext uri="{FF2B5EF4-FFF2-40B4-BE49-F238E27FC236}">
                <a16:creationId xmlns:a16="http://schemas.microsoft.com/office/drawing/2014/main" id="{590169CF-D493-4551-B3FE-1E3BE1B4F0C4}"/>
              </a:ext>
            </a:extLst>
          </p:cNvPr>
          <p:cNvSpPr txBox="1"/>
          <p:nvPr/>
        </p:nvSpPr>
        <p:spPr>
          <a:xfrm>
            <a:off x="383674" y="1046261"/>
            <a:ext cx="1347202" cy="307777"/>
          </a:xfrm>
          <a:prstGeom prst="rect">
            <a:avLst/>
          </a:prstGeom>
          <a:noFill/>
        </p:spPr>
        <p:txBody>
          <a:bodyPr wrap="square" rtlCol="0">
            <a:spAutoFit/>
          </a:bodyPr>
          <a:lstStyle/>
          <a:p>
            <a:pPr algn="ctr"/>
            <a:r>
              <a:rPr lang="en-US" sz="1400" b="1" dirty="0">
                <a:latin typeface="AP Letter" panose="02000603000000020004" pitchFamily="2" charset="0"/>
              </a:rPr>
              <a:t>Plant</a:t>
            </a:r>
          </a:p>
        </p:txBody>
      </p:sp>
      <p:sp>
        <p:nvSpPr>
          <p:cNvPr id="21" name="TextBox 20">
            <a:extLst>
              <a:ext uri="{FF2B5EF4-FFF2-40B4-BE49-F238E27FC236}">
                <a16:creationId xmlns:a16="http://schemas.microsoft.com/office/drawing/2014/main" id="{E640D7A8-FEBE-4692-85F3-C6A0037C5C76}"/>
              </a:ext>
            </a:extLst>
          </p:cNvPr>
          <p:cNvSpPr txBox="1"/>
          <p:nvPr/>
        </p:nvSpPr>
        <p:spPr>
          <a:xfrm>
            <a:off x="1828299" y="1046261"/>
            <a:ext cx="1347202" cy="523220"/>
          </a:xfrm>
          <a:prstGeom prst="rect">
            <a:avLst/>
          </a:prstGeom>
          <a:noFill/>
        </p:spPr>
        <p:txBody>
          <a:bodyPr wrap="square" rtlCol="0">
            <a:spAutoFit/>
          </a:bodyPr>
          <a:lstStyle/>
          <a:p>
            <a:pPr algn="ctr"/>
            <a:r>
              <a:rPr lang="en-US" sz="1400" b="1" dirty="0">
                <a:latin typeface="AP Letter" panose="02000603000000020004" pitchFamily="2" charset="0"/>
              </a:rPr>
              <a:t>When to plant</a:t>
            </a:r>
          </a:p>
        </p:txBody>
      </p:sp>
      <p:sp>
        <p:nvSpPr>
          <p:cNvPr id="22" name="TextBox 21">
            <a:extLst>
              <a:ext uri="{FF2B5EF4-FFF2-40B4-BE49-F238E27FC236}">
                <a16:creationId xmlns:a16="http://schemas.microsoft.com/office/drawing/2014/main" id="{953A786B-9774-4C8D-8654-35A85E633ABA}"/>
              </a:ext>
            </a:extLst>
          </p:cNvPr>
          <p:cNvSpPr txBox="1"/>
          <p:nvPr/>
        </p:nvSpPr>
        <p:spPr>
          <a:xfrm>
            <a:off x="3272924" y="1046261"/>
            <a:ext cx="1347202" cy="307777"/>
          </a:xfrm>
          <a:prstGeom prst="rect">
            <a:avLst/>
          </a:prstGeom>
          <a:noFill/>
        </p:spPr>
        <p:txBody>
          <a:bodyPr wrap="square" rtlCol="0">
            <a:spAutoFit/>
          </a:bodyPr>
          <a:lstStyle/>
          <a:p>
            <a:pPr algn="ctr"/>
            <a:r>
              <a:rPr lang="en-US" sz="1400" b="1" dirty="0">
                <a:latin typeface="AP Letter" panose="02000603000000020004" pitchFamily="2" charset="0"/>
              </a:rPr>
              <a:t>Type of soil</a:t>
            </a:r>
          </a:p>
        </p:txBody>
      </p:sp>
      <p:sp>
        <p:nvSpPr>
          <p:cNvPr id="23" name="TextBox 22">
            <a:extLst>
              <a:ext uri="{FF2B5EF4-FFF2-40B4-BE49-F238E27FC236}">
                <a16:creationId xmlns:a16="http://schemas.microsoft.com/office/drawing/2014/main" id="{E61267E0-B649-405D-A122-724DA34113BA}"/>
              </a:ext>
            </a:extLst>
          </p:cNvPr>
          <p:cNvSpPr txBox="1"/>
          <p:nvPr/>
        </p:nvSpPr>
        <p:spPr>
          <a:xfrm>
            <a:off x="4717549" y="1046261"/>
            <a:ext cx="1347202" cy="523220"/>
          </a:xfrm>
          <a:prstGeom prst="rect">
            <a:avLst/>
          </a:prstGeom>
          <a:noFill/>
        </p:spPr>
        <p:txBody>
          <a:bodyPr wrap="square" rtlCol="0">
            <a:spAutoFit/>
          </a:bodyPr>
          <a:lstStyle/>
          <a:p>
            <a:pPr algn="ctr"/>
            <a:r>
              <a:rPr lang="en-US" sz="1400" b="1" dirty="0">
                <a:latin typeface="AP Letter" panose="02000603000000020004" pitchFamily="2" charset="0"/>
              </a:rPr>
              <a:t>Amount of sunshine</a:t>
            </a:r>
          </a:p>
        </p:txBody>
      </p:sp>
      <p:sp>
        <p:nvSpPr>
          <p:cNvPr id="27" name="TextBox 26">
            <a:extLst>
              <a:ext uri="{FF2B5EF4-FFF2-40B4-BE49-F238E27FC236}">
                <a16:creationId xmlns:a16="http://schemas.microsoft.com/office/drawing/2014/main" id="{0718D0A0-6EF7-42D8-A329-F2081535EA6E}"/>
              </a:ext>
            </a:extLst>
          </p:cNvPr>
          <p:cNvSpPr txBox="1"/>
          <p:nvPr/>
        </p:nvSpPr>
        <p:spPr>
          <a:xfrm>
            <a:off x="6162174" y="1029314"/>
            <a:ext cx="1347202" cy="523220"/>
          </a:xfrm>
          <a:prstGeom prst="rect">
            <a:avLst/>
          </a:prstGeom>
          <a:noFill/>
        </p:spPr>
        <p:txBody>
          <a:bodyPr wrap="square" rtlCol="0">
            <a:spAutoFit/>
          </a:bodyPr>
          <a:lstStyle/>
          <a:p>
            <a:pPr algn="ctr"/>
            <a:r>
              <a:rPr lang="en-US" sz="1400" b="1" dirty="0">
                <a:latin typeface="AP Letter" panose="02000603000000020004" pitchFamily="2" charset="0"/>
              </a:rPr>
              <a:t>Type of climate</a:t>
            </a:r>
          </a:p>
        </p:txBody>
      </p:sp>
      <p:sp>
        <p:nvSpPr>
          <p:cNvPr id="28" name="TextBox 27">
            <a:extLst>
              <a:ext uri="{FF2B5EF4-FFF2-40B4-BE49-F238E27FC236}">
                <a16:creationId xmlns:a16="http://schemas.microsoft.com/office/drawing/2014/main" id="{F070444F-D2FE-40DB-B458-FECF73BE7522}"/>
              </a:ext>
            </a:extLst>
          </p:cNvPr>
          <p:cNvSpPr txBox="1"/>
          <p:nvPr/>
        </p:nvSpPr>
        <p:spPr>
          <a:xfrm>
            <a:off x="7606799" y="1029314"/>
            <a:ext cx="1347202" cy="523220"/>
          </a:xfrm>
          <a:prstGeom prst="rect">
            <a:avLst/>
          </a:prstGeom>
          <a:noFill/>
        </p:spPr>
        <p:txBody>
          <a:bodyPr wrap="square" rtlCol="0">
            <a:spAutoFit/>
          </a:bodyPr>
          <a:lstStyle/>
          <a:p>
            <a:pPr algn="ctr"/>
            <a:r>
              <a:rPr lang="en-US" sz="1400" b="1" dirty="0">
                <a:latin typeface="AP Letter" panose="02000603000000020004" pitchFamily="2" charset="0"/>
              </a:rPr>
              <a:t>Amount of water</a:t>
            </a:r>
          </a:p>
        </p:txBody>
      </p:sp>
      <p:sp>
        <p:nvSpPr>
          <p:cNvPr id="29" name="TextBox 28">
            <a:extLst>
              <a:ext uri="{FF2B5EF4-FFF2-40B4-BE49-F238E27FC236}">
                <a16:creationId xmlns:a16="http://schemas.microsoft.com/office/drawing/2014/main" id="{C4052A74-2DAB-43F1-AAE9-45DFB8AF38F1}"/>
              </a:ext>
            </a:extLst>
          </p:cNvPr>
          <p:cNvSpPr txBox="1"/>
          <p:nvPr/>
        </p:nvSpPr>
        <p:spPr>
          <a:xfrm>
            <a:off x="9051424" y="1029314"/>
            <a:ext cx="1347202" cy="523220"/>
          </a:xfrm>
          <a:prstGeom prst="rect">
            <a:avLst/>
          </a:prstGeom>
          <a:noFill/>
        </p:spPr>
        <p:txBody>
          <a:bodyPr wrap="square" rtlCol="0">
            <a:spAutoFit/>
          </a:bodyPr>
          <a:lstStyle/>
          <a:p>
            <a:pPr algn="ctr"/>
            <a:r>
              <a:rPr lang="en-US" sz="1400" b="1" dirty="0">
                <a:latin typeface="AP Letter" panose="02000603000000020004" pitchFamily="2" charset="0"/>
              </a:rPr>
              <a:t>Food needs</a:t>
            </a:r>
          </a:p>
          <a:p>
            <a:pPr algn="ctr"/>
            <a:endParaRPr lang="en-US" sz="1400" b="1" dirty="0">
              <a:latin typeface="AP Letter" panose="02000603000000020004" pitchFamily="2" charset="0"/>
            </a:endParaRPr>
          </a:p>
        </p:txBody>
      </p:sp>
      <p:sp>
        <p:nvSpPr>
          <p:cNvPr id="30" name="TextBox 29">
            <a:extLst>
              <a:ext uri="{FF2B5EF4-FFF2-40B4-BE49-F238E27FC236}">
                <a16:creationId xmlns:a16="http://schemas.microsoft.com/office/drawing/2014/main" id="{64F8E876-AB40-4969-B528-EAD49CC848A3}"/>
              </a:ext>
            </a:extLst>
          </p:cNvPr>
          <p:cNvSpPr txBox="1"/>
          <p:nvPr/>
        </p:nvSpPr>
        <p:spPr>
          <a:xfrm>
            <a:off x="10496049" y="1029314"/>
            <a:ext cx="1347202" cy="307777"/>
          </a:xfrm>
          <a:prstGeom prst="rect">
            <a:avLst/>
          </a:prstGeom>
          <a:noFill/>
        </p:spPr>
        <p:txBody>
          <a:bodyPr wrap="square" rtlCol="0">
            <a:spAutoFit/>
          </a:bodyPr>
          <a:lstStyle/>
          <a:p>
            <a:pPr algn="ctr"/>
            <a:r>
              <a:rPr lang="en-US" sz="1400" b="1" dirty="0">
                <a:latin typeface="AP Letter" panose="02000603000000020004" pitchFamily="2" charset="0"/>
              </a:rPr>
              <a:t>Other notes</a:t>
            </a:r>
          </a:p>
        </p:txBody>
      </p:sp>
      <p:cxnSp>
        <p:nvCxnSpPr>
          <p:cNvPr id="31" name="Straight Connector 30">
            <a:extLst>
              <a:ext uri="{FF2B5EF4-FFF2-40B4-BE49-F238E27FC236}">
                <a16:creationId xmlns:a16="http://schemas.microsoft.com/office/drawing/2014/main" id="{2BF8825F-458F-4502-83E5-9C926E15FA42}"/>
              </a:ext>
            </a:extLst>
          </p:cNvPr>
          <p:cNvCxnSpPr/>
          <p:nvPr/>
        </p:nvCxnSpPr>
        <p:spPr>
          <a:xfrm>
            <a:off x="334963" y="1610121"/>
            <a:ext cx="1155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1718E83-4F67-42CF-BF5B-6836C43E3B80}"/>
              </a:ext>
            </a:extLst>
          </p:cNvPr>
          <p:cNvCxnSpPr/>
          <p:nvPr/>
        </p:nvCxnSpPr>
        <p:spPr>
          <a:xfrm>
            <a:off x="326231" y="2338479"/>
            <a:ext cx="1155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A5A915A-CCD9-49EB-81A4-739D19FA7140}"/>
              </a:ext>
            </a:extLst>
          </p:cNvPr>
          <p:cNvCxnSpPr/>
          <p:nvPr/>
        </p:nvCxnSpPr>
        <p:spPr>
          <a:xfrm>
            <a:off x="326231" y="3066837"/>
            <a:ext cx="1155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D665CC-D339-4D3F-935B-1DB569350819}"/>
              </a:ext>
            </a:extLst>
          </p:cNvPr>
          <p:cNvCxnSpPr/>
          <p:nvPr/>
        </p:nvCxnSpPr>
        <p:spPr>
          <a:xfrm>
            <a:off x="326231" y="3795195"/>
            <a:ext cx="1155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CCB019-13E3-4F96-AAC0-4D1F96284921}"/>
              </a:ext>
            </a:extLst>
          </p:cNvPr>
          <p:cNvCxnSpPr/>
          <p:nvPr/>
        </p:nvCxnSpPr>
        <p:spPr>
          <a:xfrm>
            <a:off x="326231" y="4523553"/>
            <a:ext cx="1155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1B5146-A267-4109-814E-604D7E977A7C}"/>
              </a:ext>
            </a:extLst>
          </p:cNvPr>
          <p:cNvCxnSpPr/>
          <p:nvPr/>
        </p:nvCxnSpPr>
        <p:spPr>
          <a:xfrm>
            <a:off x="326231" y="5251911"/>
            <a:ext cx="1155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1" name="Graphic 40">
            <a:extLst>
              <a:ext uri="{FF2B5EF4-FFF2-40B4-BE49-F238E27FC236}">
                <a16:creationId xmlns:a16="http://schemas.microsoft.com/office/drawing/2014/main" id="{47D6C7B0-DD80-4E25-BEA0-692E2A9FCE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3378" y="5651634"/>
            <a:ext cx="1554861" cy="1618326"/>
          </a:xfrm>
          <a:prstGeom prst="rect">
            <a:avLst/>
          </a:prstGeom>
        </p:spPr>
      </p:pic>
      <p:pic>
        <p:nvPicPr>
          <p:cNvPr id="44" name="Graphic 43">
            <a:extLst>
              <a:ext uri="{FF2B5EF4-FFF2-40B4-BE49-F238E27FC236}">
                <a16:creationId xmlns:a16="http://schemas.microsoft.com/office/drawing/2014/main" id="{99A03FE3-FEDE-4450-93B6-5697988877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58788" flipH="1">
            <a:off x="11060764" y="5389496"/>
            <a:ext cx="1313211" cy="1789012"/>
          </a:xfrm>
          <a:prstGeom prst="rect">
            <a:avLst/>
          </a:prstGeom>
        </p:spPr>
      </p:pic>
      <p:pic>
        <p:nvPicPr>
          <p:cNvPr id="46" name="Graphic 45">
            <a:extLst>
              <a:ext uri="{FF2B5EF4-FFF2-40B4-BE49-F238E27FC236}">
                <a16:creationId xmlns:a16="http://schemas.microsoft.com/office/drawing/2014/main" id="{31E7FB2D-8AF2-473F-89F2-2CB0CD7525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39664" y="6121207"/>
            <a:ext cx="942975" cy="990600"/>
          </a:xfrm>
          <a:prstGeom prst="rect">
            <a:avLst/>
          </a:prstGeom>
        </p:spPr>
      </p:pic>
      <p:pic>
        <p:nvPicPr>
          <p:cNvPr id="47" name="Graphic 46">
            <a:extLst>
              <a:ext uri="{FF2B5EF4-FFF2-40B4-BE49-F238E27FC236}">
                <a16:creationId xmlns:a16="http://schemas.microsoft.com/office/drawing/2014/main" id="{9226D5D0-DB76-481A-9620-A91493A5B58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835326" flipH="1">
            <a:off x="9474247" y="5419414"/>
            <a:ext cx="1206483" cy="1880697"/>
          </a:xfrm>
          <a:prstGeom prst="rect">
            <a:avLst/>
          </a:prstGeom>
        </p:spPr>
      </p:pic>
      <p:pic>
        <p:nvPicPr>
          <p:cNvPr id="48" name="Graphic 47">
            <a:extLst>
              <a:ext uri="{FF2B5EF4-FFF2-40B4-BE49-F238E27FC236}">
                <a16:creationId xmlns:a16="http://schemas.microsoft.com/office/drawing/2014/main" id="{D4C290B9-4A39-482E-B4FC-59F51141FC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73760" y="6118179"/>
            <a:ext cx="844479" cy="954628"/>
          </a:xfrm>
          <a:prstGeom prst="rect">
            <a:avLst/>
          </a:prstGeom>
        </p:spPr>
      </p:pic>
      <p:pic>
        <p:nvPicPr>
          <p:cNvPr id="52" name="Graphic 51">
            <a:extLst>
              <a:ext uri="{FF2B5EF4-FFF2-40B4-BE49-F238E27FC236}">
                <a16:creationId xmlns:a16="http://schemas.microsoft.com/office/drawing/2014/main" id="{9CF53EC0-470F-4CA1-B23E-214A102FF2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80728" y="6297887"/>
            <a:ext cx="791063" cy="774920"/>
          </a:xfrm>
          <a:prstGeom prst="rect">
            <a:avLst/>
          </a:prstGeom>
        </p:spPr>
      </p:pic>
      <p:pic>
        <p:nvPicPr>
          <p:cNvPr id="53" name="Graphic 52">
            <a:extLst>
              <a:ext uri="{FF2B5EF4-FFF2-40B4-BE49-F238E27FC236}">
                <a16:creationId xmlns:a16="http://schemas.microsoft.com/office/drawing/2014/main" id="{954687C0-34EF-449F-B204-FDD2331FE3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686002">
            <a:off x="8019102" y="6216154"/>
            <a:ext cx="778358" cy="762474"/>
          </a:xfrm>
          <a:prstGeom prst="rect">
            <a:avLst/>
          </a:prstGeom>
        </p:spPr>
      </p:pic>
      <p:pic>
        <p:nvPicPr>
          <p:cNvPr id="54" name="Graphic 53">
            <a:extLst>
              <a:ext uri="{FF2B5EF4-FFF2-40B4-BE49-F238E27FC236}">
                <a16:creationId xmlns:a16="http://schemas.microsoft.com/office/drawing/2014/main" id="{334CC922-58D0-4CCD-963A-BDD98B958A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87421" y="6140546"/>
            <a:ext cx="1044955" cy="1097731"/>
          </a:xfrm>
          <a:prstGeom prst="rect">
            <a:avLst/>
          </a:prstGeom>
        </p:spPr>
      </p:pic>
      <p:pic>
        <p:nvPicPr>
          <p:cNvPr id="55" name="Graphic 54">
            <a:extLst>
              <a:ext uri="{FF2B5EF4-FFF2-40B4-BE49-F238E27FC236}">
                <a16:creationId xmlns:a16="http://schemas.microsoft.com/office/drawing/2014/main" id="{2B03991C-F460-40AA-A54D-4F293770DF4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49308" y="5917393"/>
            <a:ext cx="1009367" cy="1273356"/>
          </a:xfrm>
          <a:prstGeom prst="rect">
            <a:avLst/>
          </a:prstGeom>
        </p:spPr>
      </p:pic>
      <p:pic>
        <p:nvPicPr>
          <p:cNvPr id="56" name="Graphic 55">
            <a:extLst>
              <a:ext uri="{FF2B5EF4-FFF2-40B4-BE49-F238E27FC236}">
                <a16:creationId xmlns:a16="http://schemas.microsoft.com/office/drawing/2014/main" id="{607A718F-668E-4740-8A17-C4B862B691E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05855" y="6108333"/>
            <a:ext cx="731605" cy="922948"/>
          </a:xfrm>
          <a:prstGeom prst="rect">
            <a:avLst/>
          </a:prstGeom>
        </p:spPr>
      </p:pic>
      <p:pic>
        <p:nvPicPr>
          <p:cNvPr id="59" name="Graphic 58">
            <a:extLst>
              <a:ext uri="{FF2B5EF4-FFF2-40B4-BE49-F238E27FC236}">
                <a16:creationId xmlns:a16="http://schemas.microsoft.com/office/drawing/2014/main" id="{FCF32D57-06AF-4F6D-9AA7-5A46263571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3451462" flipH="1">
            <a:off x="4967063" y="5514201"/>
            <a:ext cx="1206483" cy="1880697"/>
          </a:xfrm>
          <a:prstGeom prst="rect">
            <a:avLst/>
          </a:prstGeom>
        </p:spPr>
      </p:pic>
      <p:pic>
        <p:nvPicPr>
          <p:cNvPr id="61" name="Graphic 60">
            <a:extLst>
              <a:ext uri="{FF2B5EF4-FFF2-40B4-BE49-F238E27FC236}">
                <a16:creationId xmlns:a16="http://schemas.microsoft.com/office/drawing/2014/main" id="{B7A2F6D4-AC03-423F-B193-27509C67FB4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561395" flipH="1">
            <a:off x="5522861" y="6379690"/>
            <a:ext cx="688798" cy="778641"/>
          </a:xfrm>
          <a:prstGeom prst="rect">
            <a:avLst/>
          </a:prstGeom>
        </p:spPr>
      </p:pic>
      <p:pic>
        <p:nvPicPr>
          <p:cNvPr id="62" name="Graphic 61">
            <a:extLst>
              <a:ext uri="{FF2B5EF4-FFF2-40B4-BE49-F238E27FC236}">
                <a16:creationId xmlns:a16="http://schemas.microsoft.com/office/drawing/2014/main" id="{378DEDBE-5BCB-4C44-A00D-6442E874E5B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589073" y="6053712"/>
            <a:ext cx="1069944" cy="1031733"/>
          </a:xfrm>
          <a:prstGeom prst="rect">
            <a:avLst/>
          </a:prstGeom>
        </p:spPr>
      </p:pic>
      <p:pic>
        <p:nvPicPr>
          <p:cNvPr id="63" name="Graphic 62">
            <a:extLst>
              <a:ext uri="{FF2B5EF4-FFF2-40B4-BE49-F238E27FC236}">
                <a16:creationId xmlns:a16="http://schemas.microsoft.com/office/drawing/2014/main" id="{63FF8801-25F9-45CE-9D1D-9AACED73DBB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140329" y="6329151"/>
            <a:ext cx="941963" cy="743656"/>
          </a:xfrm>
          <a:prstGeom prst="rect">
            <a:avLst/>
          </a:prstGeom>
        </p:spPr>
      </p:pic>
      <p:sp>
        <p:nvSpPr>
          <p:cNvPr id="43" name="TextBox 42">
            <a:extLst>
              <a:ext uri="{FF2B5EF4-FFF2-40B4-BE49-F238E27FC236}">
                <a16:creationId xmlns:a16="http://schemas.microsoft.com/office/drawing/2014/main" id="{7B26045D-B0A6-41E2-9500-D08DB104C3E5}"/>
              </a:ext>
            </a:extLst>
          </p:cNvPr>
          <p:cNvSpPr txBox="1"/>
          <p:nvPr/>
        </p:nvSpPr>
        <p:spPr>
          <a:xfrm>
            <a:off x="2612505" y="368300"/>
            <a:ext cx="6966989" cy="523220"/>
          </a:xfrm>
          <a:prstGeom prst="rect">
            <a:avLst/>
          </a:prstGeom>
          <a:noFill/>
        </p:spPr>
        <p:txBody>
          <a:bodyPr wrap="square" rtlCol="0">
            <a:spAutoFit/>
          </a:bodyPr>
          <a:lstStyle/>
          <a:p>
            <a:pPr algn="ctr"/>
            <a:r>
              <a:rPr lang="en-US" sz="2800" b="1" dirty="0">
                <a:latin typeface="AP Letter" panose="02000603000000020004" pitchFamily="2" charset="0"/>
              </a:rPr>
              <a:t>Comparing Fruit and Veggie needs</a:t>
            </a:r>
          </a:p>
        </p:txBody>
      </p:sp>
    </p:spTree>
    <p:extLst>
      <p:ext uri="{BB962C8B-B14F-4D97-AF65-F5344CB8AC3E}">
        <p14:creationId xmlns:p14="http://schemas.microsoft.com/office/powerpoint/2010/main" val="151993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00A91F-BDC1-4927-B54F-76B9DDFBEB12}"/>
              </a:ext>
            </a:extLst>
          </p:cNvPr>
          <p:cNvSpPr txBox="1"/>
          <p:nvPr/>
        </p:nvSpPr>
        <p:spPr>
          <a:xfrm>
            <a:off x="3220720" y="365026"/>
            <a:ext cx="5750560" cy="523220"/>
          </a:xfrm>
          <a:prstGeom prst="rect">
            <a:avLst/>
          </a:prstGeom>
          <a:noFill/>
        </p:spPr>
        <p:txBody>
          <a:bodyPr wrap="square" rtlCol="0">
            <a:spAutoFit/>
          </a:bodyPr>
          <a:lstStyle/>
          <a:p>
            <a:pPr algn="ctr"/>
            <a:r>
              <a:rPr lang="en-AU" sz="2800" b="1" dirty="0">
                <a:latin typeface="AP Letter" panose="02000603000000020004" pitchFamily="2" charset="0"/>
              </a:rPr>
              <a:t>Pollinator Bingo</a:t>
            </a:r>
          </a:p>
        </p:txBody>
      </p:sp>
      <p:sp>
        <p:nvSpPr>
          <p:cNvPr id="5" name="TextBox 4">
            <a:extLst>
              <a:ext uri="{FF2B5EF4-FFF2-40B4-BE49-F238E27FC236}">
                <a16:creationId xmlns:a16="http://schemas.microsoft.com/office/drawing/2014/main" id="{ADA0A55F-B94B-474C-A7D5-732848307280}"/>
              </a:ext>
            </a:extLst>
          </p:cNvPr>
          <p:cNvSpPr txBox="1"/>
          <p:nvPr/>
        </p:nvSpPr>
        <p:spPr>
          <a:xfrm>
            <a:off x="2767471" y="840146"/>
            <a:ext cx="6657058" cy="523220"/>
          </a:xfrm>
          <a:prstGeom prst="rect">
            <a:avLst/>
          </a:prstGeom>
          <a:noFill/>
        </p:spPr>
        <p:txBody>
          <a:bodyPr wrap="square" rtlCol="0">
            <a:spAutoFit/>
          </a:bodyPr>
          <a:lstStyle/>
          <a:p>
            <a:pPr algn="ctr"/>
            <a:r>
              <a:rPr lang="en-US" sz="1400">
                <a:latin typeface="AP Letter" panose="02000603000000020004" pitchFamily="2" charset="0"/>
              </a:rPr>
              <a:t>Observe your veggie patch and tick off the pollinator you spot!</a:t>
            </a:r>
          </a:p>
          <a:p>
            <a:pPr algn="ctr"/>
            <a:r>
              <a:rPr lang="en-US" sz="1400">
                <a:latin typeface="AP Letter" panose="02000603000000020004" pitchFamily="2" charset="0"/>
              </a:rPr>
              <a:t>Who will be the first to complete the grid?</a:t>
            </a:r>
            <a:endParaRPr lang="en-AU" sz="1400" dirty="0">
              <a:latin typeface="AP Letter" panose="02000603000000020004" pitchFamily="2" charset="0"/>
            </a:endParaRPr>
          </a:p>
        </p:txBody>
      </p:sp>
      <p:pic>
        <p:nvPicPr>
          <p:cNvPr id="6" name="Graphic 5">
            <a:extLst>
              <a:ext uri="{FF2B5EF4-FFF2-40B4-BE49-F238E27FC236}">
                <a16:creationId xmlns:a16="http://schemas.microsoft.com/office/drawing/2014/main" id="{94C09DF5-BAF6-4571-A380-641DA2E442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47209" y="1595392"/>
            <a:ext cx="4897582" cy="4897582"/>
          </a:xfrm>
          <a:prstGeom prst="rect">
            <a:avLst/>
          </a:prstGeom>
        </p:spPr>
      </p:pic>
    </p:spTree>
    <p:extLst>
      <p:ext uri="{BB962C8B-B14F-4D97-AF65-F5344CB8AC3E}">
        <p14:creationId xmlns:p14="http://schemas.microsoft.com/office/powerpoint/2010/main" val="289347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A0738DB-2E6B-4F09-B14A-40281C8CF2A7}"/>
              </a:ext>
            </a:extLst>
          </p:cNvPr>
          <p:cNvSpPr txBox="1"/>
          <p:nvPr/>
        </p:nvSpPr>
        <p:spPr>
          <a:xfrm>
            <a:off x="397460" y="1117381"/>
            <a:ext cx="5750560" cy="523220"/>
          </a:xfrm>
          <a:prstGeom prst="rect">
            <a:avLst/>
          </a:prstGeom>
          <a:noFill/>
        </p:spPr>
        <p:txBody>
          <a:bodyPr wrap="square" rtlCol="0">
            <a:spAutoFit/>
          </a:bodyPr>
          <a:lstStyle/>
          <a:p>
            <a:r>
              <a:rPr lang="en-US" sz="2800" b="1" dirty="0">
                <a:latin typeface="AP Letter" panose="02000603000000020004" pitchFamily="2" charset="0"/>
              </a:rPr>
              <a:t>Initial thoughts...</a:t>
            </a:r>
          </a:p>
        </p:txBody>
      </p:sp>
      <p:sp>
        <p:nvSpPr>
          <p:cNvPr id="24" name="Rectangle: Rounded Corners 23">
            <a:extLst>
              <a:ext uri="{FF2B5EF4-FFF2-40B4-BE49-F238E27FC236}">
                <a16:creationId xmlns:a16="http://schemas.microsoft.com/office/drawing/2014/main" id="{2D941C4D-A0F2-4451-B45D-089228B3B686}"/>
              </a:ext>
            </a:extLst>
          </p:cNvPr>
          <p:cNvSpPr/>
          <p:nvPr/>
        </p:nvSpPr>
        <p:spPr>
          <a:xfrm>
            <a:off x="334962" y="985520"/>
            <a:ext cx="1152207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4" name="Picture 3">
            <a:extLst>
              <a:ext uri="{FF2B5EF4-FFF2-40B4-BE49-F238E27FC236}">
                <a16:creationId xmlns:a16="http://schemas.microsoft.com/office/drawing/2014/main" id="{1A1D4A68-EDAE-4F4A-A0C0-3CA083535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207" y="3998157"/>
            <a:ext cx="2066925" cy="1619250"/>
          </a:xfrm>
          <a:prstGeom prst="rect">
            <a:avLst/>
          </a:prstGeom>
        </p:spPr>
      </p:pic>
      <p:pic>
        <p:nvPicPr>
          <p:cNvPr id="18" name="Graphic 17">
            <a:extLst>
              <a:ext uri="{FF2B5EF4-FFF2-40B4-BE49-F238E27FC236}">
                <a16:creationId xmlns:a16="http://schemas.microsoft.com/office/drawing/2014/main" id="{5502A2CE-8261-481C-9A94-4E8349235E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287625"/>
            <a:ext cx="10228583" cy="1937168"/>
          </a:xfrm>
          <a:prstGeom prst="rect">
            <a:avLst/>
          </a:prstGeom>
        </p:spPr>
      </p:pic>
      <p:pic>
        <p:nvPicPr>
          <p:cNvPr id="23" name="Picture 22">
            <a:extLst>
              <a:ext uri="{FF2B5EF4-FFF2-40B4-BE49-F238E27FC236}">
                <a16:creationId xmlns:a16="http://schemas.microsoft.com/office/drawing/2014/main" id="{B01BF079-D519-4152-AA2C-ED4630F04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1" y="302458"/>
            <a:ext cx="1438275" cy="1171575"/>
          </a:xfrm>
          <a:prstGeom prst="rect">
            <a:avLst/>
          </a:prstGeom>
        </p:spPr>
      </p:pic>
      <p:pic>
        <p:nvPicPr>
          <p:cNvPr id="28" name="Graphic 27">
            <a:extLst>
              <a:ext uri="{FF2B5EF4-FFF2-40B4-BE49-F238E27FC236}">
                <a16:creationId xmlns:a16="http://schemas.microsoft.com/office/drawing/2014/main" id="{3F2AEF75-464C-438C-A973-EF9DB790A6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0781" y="1033969"/>
            <a:ext cx="3544260" cy="2246252"/>
          </a:xfrm>
          <a:prstGeom prst="rect">
            <a:avLst/>
          </a:prstGeom>
        </p:spPr>
      </p:pic>
    </p:spTree>
    <p:extLst>
      <p:ext uri="{BB962C8B-B14F-4D97-AF65-F5344CB8AC3E}">
        <p14:creationId xmlns:p14="http://schemas.microsoft.com/office/powerpoint/2010/main" val="340775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A0738DB-2E6B-4F09-B14A-40281C8CF2A7}"/>
              </a:ext>
            </a:extLst>
          </p:cNvPr>
          <p:cNvSpPr txBox="1"/>
          <p:nvPr/>
        </p:nvSpPr>
        <p:spPr>
          <a:xfrm>
            <a:off x="397460" y="1117381"/>
            <a:ext cx="5750560" cy="523220"/>
          </a:xfrm>
          <a:prstGeom prst="rect">
            <a:avLst/>
          </a:prstGeom>
          <a:noFill/>
        </p:spPr>
        <p:txBody>
          <a:bodyPr wrap="square" rtlCol="0">
            <a:spAutoFit/>
          </a:bodyPr>
          <a:lstStyle/>
          <a:p>
            <a:r>
              <a:rPr lang="en-US" sz="2800" b="1" dirty="0">
                <a:latin typeface="AP Letter" panose="02000603000000020004" pitchFamily="2" charset="0"/>
              </a:rPr>
              <a:t>What do we already know?</a:t>
            </a:r>
          </a:p>
        </p:txBody>
      </p:sp>
      <p:sp>
        <p:nvSpPr>
          <p:cNvPr id="24" name="Rectangle: Rounded Corners 23">
            <a:extLst>
              <a:ext uri="{FF2B5EF4-FFF2-40B4-BE49-F238E27FC236}">
                <a16:creationId xmlns:a16="http://schemas.microsoft.com/office/drawing/2014/main" id="{2D941C4D-A0F2-4451-B45D-089228B3B686}"/>
              </a:ext>
            </a:extLst>
          </p:cNvPr>
          <p:cNvSpPr/>
          <p:nvPr/>
        </p:nvSpPr>
        <p:spPr>
          <a:xfrm>
            <a:off x="334962" y="985520"/>
            <a:ext cx="1152207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4" name="Picture 3">
            <a:extLst>
              <a:ext uri="{FF2B5EF4-FFF2-40B4-BE49-F238E27FC236}">
                <a16:creationId xmlns:a16="http://schemas.microsoft.com/office/drawing/2014/main" id="{1A1D4A68-EDAE-4F4A-A0C0-3CA083535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207" y="3998157"/>
            <a:ext cx="2066925" cy="1619250"/>
          </a:xfrm>
          <a:prstGeom prst="rect">
            <a:avLst/>
          </a:prstGeom>
        </p:spPr>
      </p:pic>
      <p:pic>
        <p:nvPicPr>
          <p:cNvPr id="18" name="Graphic 17">
            <a:extLst>
              <a:ext uri="{FF2B5EF4-FFF2-40B4-BE49-F238E27FC236}">
                <a16:creationId xmlns:a16="http://schemas.microsoft.com/office/drawing/2014/main" id="{5502A2CE-8261-481C-9A94-4E8349235E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287625"/>
            <a:ext cx="10228583" cy="1937168"/>
          </a:xfrm>
          <a:prstGeom prst="rect">
            <a:avLst/>
          </a:prstGeom>
        </p:spPr>
      </p:pic>
      <p:pic>
        <p:nvPicPr>
          <p:cNvPr id="23" name="Picture 22">
            <a:extLst>
              <a:ext uri="{FF2B5EF4-FFF2-40B4-BE49-F238E27FC236}">
                <a16:creationId xmlns:a16="http://schemas.microsoft.com/office/drawing/2014/main" id="{B01BF079-D519-4152-AA2C-ED4630F04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531" y="302458"/>
            <a:ext cx="1438275" cy="1171575"/>
          </a:xfrm>
          <a:prstGeom prst="rect">
            <a:avLst/>
          </a:prstGeom>
        </p:spPr>
      </p:pic>
      <p:pic>
        <p:nvPicPr>
          <p:cNvPr id="28" name="Graphic 27">
            <a:extLst>
              <a:ext uri="{FF2B5EF4-FFF2-40B4-BE49-F238E27FC236}">
                <a16:creationId xmlns:a16="http://schemas.microsoft.com/office/drawing/2014/main" id="{3F2AEF75-464C-438C-A973-EF9DB790A6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0781" y="1033969"/>
            <a:ext cx="3544260" cy="2246252"/>
          </a:xfrm>
          <a:prstGeom prst="rect">
            <a:avLst/>
          </a:prstGeom>
        </p:spPr>
      </p:pic>
    </p:spTree>
    <p:extLst>
      <p:ext uri="{BB962C8B-B14F-4D97-AF65-F5344CB8AC3E}">
        <p14:creationId xmlns:p14="http://schemas.microsoft.com/office/powerpoint/2010/main" val="72535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78;p16" descr="Bees are important, right? That seems to be the general consensus. But is it true? And should you still care even if you don’t eat honey. Phil argues that the answer is ‘yes’ and presents his top five reasons that explain just why bees are so important.&#10;---&#10;If you like this episode, or any other, why not hit that subscribe button? We need all the support we can get, to help continue produce the huge array of videos we hope to make.&#10;---&#10;And check out our Tumblr blog for competitions and conservation and wildlife news, and our Facebook and Twitter for more updates!&#10;http://ecosapienshow.tumblr.com&#10;https://www.facebook.com/EcoSapienShow&#10;https://twitter.com/@eco_sapien&#10;http://instagram.com/ecosapien&#10;---&#10;References&#10;WELLS, M. 2011. Vanishing bees threaten US crops. BBC. Available from: http://news.bbc.co.uk/1/hi/world/americas/6438373.stm&#10;POTTS, S. G., BIESMEIJER, J. C., KREMEN, C., NEUMANN, P., SCHWEIGER, O. &amp; KUNIN, W. E. 2010. Global pollinator declines: trends, impacts and drivers. Trends in ecology &amp; evolution, 25, 345-353.&#10;BIESMEIJER, J., ROBERTS, S., REEMER, M., OHLEMÜLLER, R., EDWARDS, M., PEETERS, T., SCHAFFERS, A., POTTS, S., KLEUKERS, R. &amp; THOMAS, C. 2006. Parallel declines in pollinators and insect-pollinated plants in Britain and the Netherlands. Science, 313, 351-354.&#10;GOULSON, D. 2013. A sting in the tale. Jonathan Cape. UK.&#10;GALLAI, N., SALLES, J.-M., SETTELE, J. &amp; VAISSIÈRE, B. E. 2009. Economic valuation of the vulnerability of world agriculture confronted with pollinator decline. Ecological Economics, 68, 810-821.&#10;RC KEOGH, APW ROBINSON and IJ MULLINS. Pollination Aware, Case Study 34: Tomatoes. RIRDC Publication No 10/141. ISBN 978-1-74254-111-2&#10;BBCT. 2014. Some fascinating facts about Bumblebees. Available from: http://bumblebeeconservation.org/news/anthonys-blog/some-fascinating-facts-about-bumblebees&#10;BUGLIFE. 2014. Oil Beetle: Available from: http://www.buglife.org.uk/campaigns-and-our-work/oil-beetles&#10;ZOLFAGHARIFARD, E. 2011. UK engineers develop bee-based security device. The Engineer. Available from: http://www.theengineer.co.uk/military-and-defence/in-depth/uk-engineers-develop-bee-based-security-device/1008007.article&#10;GOULSON, D., HANLEY, M. E., DARVILL, B., ELLIS, J. &amp; KNIGHT, M. E. 2005. Causes of rarity in bumblebees. Biological conservation, 122, 1-8.&#10;BWARS. 2012. Information Sheet Tree Bee (Bombus hypnorum) [online]. Accessed:26th August 2012]. Available from: http://www.bwars.com/sites/www.bwars.com/files/info_sheets/03_Bombus_hypnorum_20120321.pdf&#10;EAC 2013. Environmental Audit Committee: Pollinators and pesticides: seventh report of session 2012-13, Vol. 1: Report, together with formal minutes, oral and written evidence. Stationery Office.&#10;---&#10;Copyright Notices&#10;&quot;Honeybee-cooling cropped&quot; by Björn Appel, Username Warden. Edit by Waugsberg (cropped) - Own work at Wikipedia.org&#10;“Beehives at an organic farm” by Jessica Reeder at Wikimedia.org&#10;“Hall of Biodiversity, American Museum of Natural History” by InSapphoWeTrust at flickr.com&#10;“Day 120 - West Midlands Police - Response Officer on duty” by West Midlands Police at flickr.com&#10;“How can you train honeybees to sniff for bombs?” by Los Alamos National Laboratory at howstuffworks.com&#10;“Parallel cloud bands converge at the horizon over a landscape of ice floes, melt pools, and a polynya to the right. August 19, 2009” by Dr. Pablo Clemente-Colon at fotopedia.com&#10;“Male bumblebee (Bombus hypnorum) on a finger, Sandy, Bedfordshire” by Orangeaurochs at Wikimedia.org" title="Why are bees important?">
            <a:hlinkClick r:id="rId3"/>
            <a:extLst>
              <a:ext uri="{FF2B5EF4-FFF2-40B4-BE49-F238E27FC236}">
                <a16:creationId xmlns:a16="http://schemas.microsoft.com/office/drawing/2014/main" id="{284F1927-8F45-48C2-8473-0CCE945E9DF0}"/>
              </a:ext>
            </a:extLst>
          </p:cNvPr>
          <p:cNvPicPr preferRelativeResize="0"/>
          <p:nvPr/>
        </p:nvPicPr>
        <p:blipFill>
          <a:blip r:embed="rId4">
            <a:alphaModFix/>
          </a:blip>
          <a:stretch>
            <a:fillRect/>
          </a:stretch>
        </p:blipFill>
        <p:spPr>
          <a:xfrm>
            <a:off x="2964425" y="1116825"/>
            <a:ext cx="6263150" cy="4697375"/>
          </a:xfrm>
          <a:prstGeom prst="rect">
            <a:avLst/>
          </a:prstGeom>
          <a:noFill/>
          <a:ln>
            <a:noFill/>
          </a:ln>
        </p:spPr>
      </p:pic>
    </p:spTree>
    <p:extLst>
      <p:ext uri="{BB962C8B-B14F-4D97-AF65-F5344CB8AC3E}">
        <p14:creationId xmlns:p14="http://schemas.microsoft.com/office/powerpoint/2010/main" val="206235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2D941C4D-A0F2-4451-B45D-089228B3B686}"/>
              </a:ext>
            </a:extLst>
          </p:cNvPr>
          <p:cNvSpPr/>
          <p:nvPr/>
        </p:nvSpPr>
        <p:spPr>
          <a:xfrm>
            <a:off x="334962" y="985520"/>
            <a:ext cx="1152207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9" name="TextBox 8">
            <a:extLst>
              <a:ext uri="{FF2B5EF4-FFF2-40B4-BE49-F238E27FC236}">
                <a16:creationId xmlns:a16="http://schemas.microsoft.com/office/drawing/2014/main" id="{AB633B0D-28F9-498C-8118-5C60D1622FE5}"/>
              </a:ext>
            </a:extLst>
          </p:cNvPr>
          <p:cNvSpPr txBox="1"/>
          <p:nvPr/>
        </p:nvSpPr>
        <p:spPr>
          <a:xfrm>
            <a:off x="3220720" y="368300"/>
            <a:ext cx="5750560" cy="523220"/>
          </a:xfrm>
          <a:prstGeom prst="rect">
            <a:avLst/>
          </a:prstGeom>
          <a:noFill/>
        </p:spPr>
        <p:txBody>
          <a:bodyPr wrap="square" rtlCol="0">
            <a:spAutoFit/>
          </a:bodyPr>
          <a:lstStyle/>
          <a:p>
            <a:pPr algn="ctr"/>
            <a:r>
              <a:rPr lang="en-US" sz="2800" b="1" dirty="0">
                <a:latin typeface="AP Letter" panose="02000603000000020004" pitchFamily="2" charset="0"/>
              </a:rPr>
              <a:t>Building a HIVE of knowledge</a:t>
            </a:r>
          </a:p>
        </p:txBody>
      </p:sp>
      <p:sp>
        <p:nvSpPr>
          <p:cNvPr id="10" name="TextBox 9">
            <a:extLst>
              <a:ext uri="{FF2B5EF4-FFF2-40B4-BE49-F238E27FC236}">
                <a16:creationId xmlns:a16="http://schemas.microsoft.com/office/drawing/2014/main" id="{F49DA47A-2058-49B1-B8A6-A33061CC6ECF}"/>
              </a:ext>
            </a:extLst>
          </p:cNvPr>
          <p:cNvSpPr txBox="1"/>
          <p:nvPr/>
        </p:nvSpPr>
        <p:spPr>
          <a:xfrm>
            <a:off x="397460" y="1117381"/>
            <a:ext cx="5750560" cy="369332"/>
          </a:xfrm>
          <a:prstGeom prst="rect">
            <a:avLst/>
          </a:prstGeom>
          <a:noFill/>
        </p:spPr>
        <p:txBody>
          <a:bodyPr wrap="square" rtlCol="0">
            <a:spAutoFit/>
          </a:bodyPr>
          <a:lstStyle/>
          <a:p>
            <a:r>
              <a:rPr lang="en-US" b="1" dirty="0">
                <a:latin typeface="AP Letter" panose="02000603000000020004" pitchFamily="2" charset="0"/>
              </a:rPr>
              <a:t>Why do we need bees?</a:t>
            </a:r>
          </a:p>
        </p:txBody>
      </p:sp>
      <p:pic>
        <p:nvPicPr>
          <p:cNvPr id="2" name="Graphic 1">
            <a:extLst>
              <a:ext uri="{FF2B5EF4-FFF2-40B4-BE49-F238E27FC236}">
                <a16:creationId xmlns:a16="http://schemas.microsoft.com/office/drawing/2014/main" id="{D6067524-FC59-44AD-AADA-FC349EA77B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224" y="3912242"/>
            <a:ext cx="2861531" cy="2922415"/>
          </a:xfrm>
          <a:prstGeom prst="rect">
            <a:avLst/>
          </a:prstGeom>
        </p:spPr>
      </p:pic>
    </p:spTree>
    <p:extLst>
      <p:ext uri="{BB962C8B-B14F-4D97-AF65-F5344CB8AC3E}">
        <p14:creationId xmlns:p14="http://schemas.microsoft.com/office/powerpoint/2010/main" val="90404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2D941C4D-A0F2-4451-B45D-089228B3B686}"/>
              </a:ext>
            </a:extLst>
          </p:cNvPr>
          <p:cNvSpPr/>
          <p:nvPr/>
        </p:nvSpPr>
        <p:spPr>
          <a:xfrm>
            <a:off x="334962" y="985520"/>
            <a:ext cx="1152207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0" name="TextBox 9">
            <a:extLst>
              <a:ext uri="{FF2B5EF4-FFF2-40B4-BE49-F238E27FC236}">
                <a16:creationId xmlns:a16="http://schemas.microsoft.com/office/drawing/2014/main" id="{F49DA47A-2058-49B1-B8A6-A33061CC6ECF}"/>
              </a:ext>
            </a:extLst>
          </p:cNvPr>
          <p:cNvSpPr txBox="1"/>
          <p:nvPr/>
        </p:nvSpPr>
        <p:spPr>
          <a:xfrm>
            <a:off x="397460" y="1117381"/>
            <a:ext cx="5750560" cy="369332"/>
          </a:xfrm>
          <a:prstGeom prst="rect">
            <a:avLst/>
          </a:prstGeom>
          <a:noFill/>
        </p:spPr>
        <p:txBody>
          <a:bodyPr wrap="square" rtlCol="0">
            <a:spAutoFit/>
          </a:bodyPr>
          <a:lstStyle/>
          <a:p>
            <a:r>
              <a:rPr lang="en-US" b="1" dirty="0">
                <a:latin typeface="AP Letter" panose="02000603000000020004" pitchFamily="2" charset="0"/>
              </a:rPr>
              <a:t>What can affect bee habitats?</a:t>
            </a:r>
          </a:p>
        </p:txBody>
      </p:sp>
      <p:pic>
        <p:nvPicPr>
          <p:cNvPr id="2" name="Graphic 1">
            <a:extLst>
              <a:ext uri="{FF2B5EF4-FFF2-40B4-BE49-F238E27FC236}">
                <a16:creationId xmlns:a16="http://schemas.microsoft.com/office/drawing/2014/main" id="{D6067524-FC59-44AD-AADA-FC349EA77B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224" y="3912242"/>
            <a:ext cx="2861531" cy="2922415"/>
          </a:xfrm>
          <a:prstGeom prst="rect">
            <a:avLst/>
          </a:prstGeom>
        </p:spPr>
      </p:pic>
      <p:sp>
        <p:nvSpPr>
          <p:cNvPr id="6" name="TextBox 5">
            <a:extLst>
              <a:ext uri="{FF2B5EF4-FFF2-40B4-BE49-F238E27FC236}">
                <a16:creationId xmlns:a16="http://schemas.microsoft.com/office/drawing/2014/main" id="{A33F51AD-8A59-48F2-823C-6DC06C14FE10}"/>
              </a:ext>
            </a:extLst>
          </p:cNvPr>
          <p:cNvSpPr txBox="1"/>
          <p:nvPr/>
        </p:nvSpPr>
        <p:spPr>
          <a:xfrm>
            <a:off x="3220720" y="368300"/>
            <a:ext cx="5750560" cy="523220"/>
          </a:xfrm>
          <a:prstGeom prst="rect">
            <a:avLst/>
          </a:prstGeom>
          <a:noFill/>
        </p:spPr>
        <p:txBody>
          <a:bodyPr wrap="square" rtlCol="0">
            <a:spAutoFit/>
          </a:bodyPr>
          <a:lstStyle/>
          <a:p>
            <a:pPr algn="ctr"/>
            <a:r>
              <a:rPr lang="en-US" sz="2800" b="1" dirty="0">
                <a:latin typeface="AP Letter" panose="02000603000000020004" pitchFamily="2" charset="0"/>
              </a:rPr>
              <a:t>Building a HIVE of knowledge</a:t>
            </a:r>
          </a:p>
        </p:txBody>
      </p:sp>
    </p:spTree>
    <p:extLst>
      <p:ext uri="{BB962C8B-B14F-4D97-AF65-F5344CB8AC3E}">
        <p14:creationId xmlns:p14="http://schemas.microsoft.com/office/powerpoint/2010/main" val="108004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2D941C4D-A0F2-4451-B45D-089228B3B686}"/>
              </a:ext>
            </a:extLst>
          </p:cNvPr>
          <p:cNvSpPr/>
          <p:nvPr/>
        </p:nvSpPr>
        <p:spPr>
          <a:xfrm>
            <a:off x="334962" y="985520"/>
            <a:ext cx="1152207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0" name="TextBox 9">
            <a:extLst>
              <a:ext uri="{FF2B5EF4-FFF2-40B4-BE49-F238E27FC236}">
                <a16:creationId xmlns:a16="http://schemas.microsoft.com/office/drawing/2014/main" id="{F49DA47A-2058-49B1-B8A6-A33061CC6ECF}"/>
              </a:ext>
            </a:extLst>
          </p:cNvPr>
          <p:cNvSpPr txBox="1"/>
          <p:nvPr/>
        </p:nvSpPr>
        <p:spPr>
          <a:xfrm>
            <a:off x="397460" y="1117381"/>
            <a:ext cx="5750560" cy="369332"/>
          </a:xfrm>
          <a:prstGeom prst="rect">
            <a:avLst/>
          </a:prstGeom>
          <a:noFill/>
        </p:spPr>
        <p:txBody>
          <a:bodyPr wrap="square" rtlCol="0">
            <a:spAutoFit/>
          </a:bodyPr>
          <a:lstStyle/>
          <a:p>
            <a:r>
              <a:rPr lang="en-US" b="1" dirty="0">
                <a:latin typeface="AP Letter" panose="02000603000000020004" pitchFamily="2" charset="0"/>
              </a:rPr>
              <a:t>What do bees need from us?</a:t>
            </a:r>
          </a:p>
        </p:txBody>
      </p:sp>
      <p:pic>
        <p:nvPicPr>
          <p:cNvPr id="2" name="Graphic 1">
            <a:extLst>
              <a:ext uri="{FF2B5EF4-FFF2-40B4-BE49-F238E27FC236}">
                <a16:creationId xmlns:a16="http://schemas.microsoft.com/office/drawing/2014/main" id="{D6067524-FC59-44AD-AADA-FC349EA77B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224" y="3912242"/>
            <a:ext cx="2861531" cy="2922415"/>
          </a:xfrm>
          <a:prstGeom prst="rect">
            <a:avLst/>
          </a:prstGeom>
        </p:spPr>
      </p:pic>
      <p:sp>
        <p:nvSpPr>
          <p:cNvPr id="6" name="TextBox 5">
            <a:extLst>
              <a:ext uri="{FF2B5EF4-FFF2-40B4-BE49-F238E27FC236}">
                <a16:creationId xmlns:a16="http://schemas.microsoft.com/office/drawing/2014/main" id="{4C6F916C-777A-4D1F-AA32-FB0876622EA9}"/>
              </a:ext>
            </a:extLst>
          </p:cNvPr>
          <p:cNvSpPr txBox="1"/>
          <p:nvPr/>
        </p:nvSpPr>
        <p:spPr>
          <a:xfrm>
            <a:off x="3220720" y="368300"/>
            <a:ext cx="5750560" cy="523220"/>
          </a:xfrm>
          <a:prstGeom prst="rect">
            <a:avLst/>
          </a:prstGeom>
          <a:noFill/>
        </p:spPr>
        <p:txBody>
          <a:bodyPr wrap="square" rtlCol="0">
            <a:spAutoFit/>
          </a:bodyPr>
          <a:lstStyle/>
          <a:p>
            <a:pPr algn="ctr"/>
            <a:r>
              <a:rPr lang="en-US" sz="2800" b="1" dirty="0">
                <a:latin typeface="AP Letter" panose="02000603000000020004" pitchFamily="2" charset="0"/>
              </a:rPr>
              <a:t>Building a HIVE of knowledge</a:t>
            </a:r>
          </a:p>
        </p:txBody>
      </p:sp>
    </p:spTree>
    <p:extLst>
      <p:ext uri="{BB962C8B-B14F-4D97-AF65-F5344CB8AC3E}">
        <p14:creationId xmlns:p14="http://schemas.microsoft.com/office/powerpoint/2010/main" val="149088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2D941C4D-A0F2-4451-B45D-089228B3B686}"/>
              </a:ext>
            </a:extLst>
          </p:cNvPr>
          <p:cNvSpPr/>
          <p:nvPr/>
        </p:nvSpPr>
        <p:spPr>
          <a:xfrm>
            <a:off x="334962" y="985520"/>
            <a:ext cx="1152207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0" name="TextBox 9">
            <a:extLst>
              <a:ext uri="{FF2B5EF4-FFF2-40B4-BE49-F238E27FC236}">
                <a16:creationId xmlns:a16="http://schemas.microsoft.com/office/drawing/2014/main" id="{F49DA47A-2058-49B1-B8A6-A33061CC6ECF}"/>
              </a:ext>
            </a:extLst>
          </p:cNvPr>
          <p:cNvSpPr txBox="1"/>
          <p:nvPr/>
        </p:nvSpPr>
        <p:spPr>
          <a:xfrm>
            <a:off x="397460" y="1117381"/>
            <a:ext cx="5750560" cy="369332"/>
          </a:xfrm>
          <a:prstGeom prst="rect">
            <a:avLst/>
          </a:prstGeom>
          <a:noFill/>
        </p:spPr>
        <p:txBody>
          <a:bodyPr wrap="square" rtlCol="0">
            <a:spAutoFit/>
          </a:bodyPr>
          <a:lstStyle/>
          <a:p>
            <a:r>
              <a:rPr lang="en-US" b="1" dirty="0">
                <a:latin typeface="AP Letter" panose="02000603000000020004" pitchFamily="2" charset="0"/>
              </a:rPr>
              <a:t>How do bees support the environment?</a:t>
            </a:r>
          </a:p>
        </p:txBody>
      </p:sp>
      <p:pic>
        <p:nvPicPr>
          <p:cNvPr id="2" name="Graphic 1">
            <a:extLst>
              <a:ext uri="{FF2B5EF4-FFF2-40B4-BE49-F238E27FC236}">
                <a16:creationId xmlns:a16="http://schemas.microsoft.com/office/drawing/2014/main" id="{D6067524-FC59-44AD-AADA-FC349EA77B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224" y="3912242"/>
            <a:ext cx="2861531" cy="2922415"/>
          </a:xfrm>
          <a:prstGeom prst="rect">
            <a:avLst/>
          </a:prstGeom>
        </p:spPr>
      </p:pic>
      <p:sp>
        <p:nvSpPr>
          <p:cNvPr id="6" name="TextBox 5">
            <a:extLst>
              <a:ext uri="{FF2B5EF4-FFF2-40B4-BE49-F238E27FC236}">
                <a16:creationId xmlns:a16="http://schemas.microsoft.com/office/drawing/2014/main" id="{5ACEB29D-C905-4945-AB22-CCF780DA31C4}"/>
              </a:ext>
            </a:extLst>
          </p:cNvPr>
          <p:cNvSpPr txBox="1"/>
          <p:nvPr/>
        </p:nvSpPr>
        <p:spPr>
          <a:xfrm>
            <a:off x="3220720" y="368300"/>
            <a:ext cx="5750560" cy="523220"/>
          </a:xfrm>
          <a:prstGeom prst="rect">
            <a:avLst/>
          </a:prstGeom>
          <a:noFill/>
        </p:spPr>
        <p:txBody>
          <a:bodyPr wrap="square" rtlCol="0">
            <a:spAutoFit/>
          </a:bodyPr>
          <a:lstStyle/>
          <a:p>
            <a:pPr algn="ctr"/>
            <a:r>
              <a:rPr lang="en-US" sz="2800" b="1" dirty="0">
                <a:latin typeface="AP Letter" panose="02000603000000020004" pitchFamily="2" charset="0"/>
              </a:rPr>
              <a:t>Building a HIVE of knowledge</a:t>
            </a:r>
          </a:p>
        </p:txBody>
      </p:sp>
    </p:spTree>
    <p:extLst>
      <p:ext uri="{BB962C8B-B14F-4D97-AF65-F5344CB8AC3E}">
        <p14:creationId xmlns:p14="http://schemas.microsoft.com/office/powerpoint/2010/main" val="49441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2D941C4D-A0F2-4451-B45D-089228B3B686}"/>
              </a:ext>
            </a:extLst>
          </p:cNvPr>
          <p:cNvSpPr/>
          <p:nvPr/>
        </p:nvSpPr>
        <p:spPr>
          <a:xfrm>
            <a:off x="334962" y="985520"/>
            <a:ext cx="11522075" cy="5222240"/>
          </a:xfrm>
          <a:prstGeom prst="roundRect">
            <a:avLst>
              <a:gd name="adj" fmla="val 212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0" name="TextBox 9">
            <a:extLst>
              <a:ext uri="{FF2B5EF4-FFF2-40B4-BE49-F238E27FC236}">
                <a16:creationId xmlns:a16="http://schemas.microsoft.com/office/drawing/2014/main" id="{F49DA47A-2058-49B1-B8A6-A33061CC6ECF}"/>
              </a:ext>
            </a:extLst>
          </p:cNvPr>
          <p:cNvSpPr txBox="1"/>
          <p:nvPr/>
        </p:nvSpPr>
        <p:spPr>
          <a:xfrm>
            <a:off x="397460" y="1117381"/>
            <a:ext cx="7519624" cy="369332"/>
          </a:xfrm>
          <a:prstGeom prst="rect">
            <a:avLst/>
          </a:prstGeom>
          <a:noFill/>
        </p:spPr>
        <p:txBody>
          <a:bodyPr wrap="square" rtlCol="0">
            <a:spAutoFit/>
          </a:bodyPr>
          <a:lstStyle/>
          <a:p>
            <a:r>
              <a:rPr lang="en-US" b="1" dirty="0">
                <a:latin typeface="AP Letter" panose="02000603000000020004" pitchFamily="2" charset="0"/>
              </a:rPr>
              <a:t>What are the possible consequences of bees disappearing?</a:t>
            </a:r>
          </a:p>
        </p:txBody>
      </p:sp>
      <p:pic>
        <p:nvPicPr>
          <p:cNvPr id="2" name="Graphic 1">
            <a:extLst>
              <a:ext uri="{FF2B5EF4-FFF2-40B4-BE49-F238E27FC236}">
                <a16:creationId xmlns:a16="http://schemas.microsoft.com/office/drawing/2014/main" id="{D6067524-FC59-44AD-AADA-FC349EA77B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224" y="3912242"/>
            <a:ext cx="2861531" cy="2922415"/>
          </a:xfrm>
          <a:prstGeom prst="rect">
            <a:avLst/>
          </a:prstGeom>
        </p:spPr>
      </p:pic>
      <p:sp>
        <p:nvSpPr>
          <p:cNvPr id="6" name="TextBox 5">
            <a:extLst>
              <a:ext uri="{FF2B5EF4-FFF2-40B4-BE49-F238E27FC236}">
                <a16:creationId xmlns:a16="http://schemas.microsoft.com/office/drawing/2014/main" id="{491CCB06-991E-4DD2-B6BD-004C0C3114C6}"/>
              </a:ext>
            </a:extLst>
          </p:cNvPr>
          <p:cNvSpPr txBox="1"/>
          <p:nvPr/>
        </p:nvSpPr>
        <p:spPr>
          <a:xfrm>
            <a:off x="3220720" y="368300"/>
            <a:ext cx="5750560" cy="523220"/>
          </a:xfrm>
          <a:prstGeom prst="rect">
            <a:avLst/>
          </a:prstGeom>
          <a:noFill/>
        </p:spPr>
        <p:txBody>
          <a:bodyPr wrap="square" rtlCol="0">
            <a:spAutoFit/>
          </a:bodyPr>
          <a:lstStyle/>
          <a:p>
            <a:pPr algn="ctr"/>
            <a:r>
              <a:rPr lang="en-US" sz="2800" b="1" dirty="0">
                <a:latin typeface="AP Letter" panose="02000603000000020004" pitchFamily="2" charset="0"/>
              </a:rPr>
              <a:t>Building a HIVE of knowledge</a:t>
            </a:r>
          </a:p>
        </p:txBody>
      </p:sp>
    </p:spTree>
    <p:extLst>
      <p:ext uri="{BB962C8B-B14F-4D97-AF65-F5344CB8AC3E}">
        <p14:creationId xmlns:p14="http://schemas.microsoft.com/office/powerpoint/2010/main" val="128219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185</Words>
  <Application>Microsoft Office PowerPoint</Application>
  <PresentationFormat>Widescreen</PresentationFormat>
  <Paragraphs>38</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 Letter</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larcher</dc:creator>
  <cp:lastModifiedBy>mike larcher</cp:lastModifiedBy>
  <cp:revision>32</cp:revision>
  <dcterms:created xsi:type="dcterms:W3CDTF">2019-03-29T01:42:22Z</dcterms:created>
  <dcterms:modified xsi:type="dcterms:W3CDTF">2019-04-01T03:53:17Z</dcterms:modified>
</cp:coreProperties>
</file>